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83" r:id="rId4"/>
  </p:sldMasterIdLst>
  <p:notesMasterIdLst>
    <p:notesMasterId r:id="rId23"/>
  </p:notesMasterIdLst>
  <p:handoutMasterIdLst>
    <p:handoutMasterId r:id="rId24"/>
  </p:handoutMasterIdLst>
  <p:sldIdLst>
    <p:sldId id="325" r:id="rId5"/>
    <p:sldId id="307" r:id="rId6"/>
    <p:sldId id="324" r:id="rId7"/>
    <p:sldId id="345" r:id="rId8"/>
    <p:sldId id="342" r:id="rId9"/>
    <p:sldId id="338" r:id="rId10"/>
    <p:sldId id="312" r:id="rId11"/>
    <p:sldId id="343" r:id="rId12"/>
    <p:sldId id="344" r:id="rId13"/>
    <p:sldId id="339" r:id="rId14"/>
    <p:sldId id="317" r:id="rId15"/>
    <p:sldId id="336" r:id="rId16"/>
    <p:sldId id="334" r:id="rId17"/>
    <p:sldId id="340" r:id="rId18"/>
    <p:sldId id="337" r:id="rId19"/>
    <p:sldId id="315" r:id="rId20"/>
    <p:sldId id="341" r:id="rId21"/>
    <p:sldId id="32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94" autoAdjust="0"/>
  </p:normalViewPr>
  <p:slideViewPr>
    <p:cSldViewPr snapToGrid="0">
      <p:cViewPr varScale="1">
        <p:scale>
          <a:sx n="105" d="100"/>
          <a:sy n="105" d="100"/>
        </p:scale>
        <p:origin x="834" y="114"/>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80" d="100"/>
        <a:sy n="80" d="100"/>
      </p:scale>
      <p:origin x="0" y="-2069"/>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4B9809-3C73-CA2B-1791-620EA168CC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C7B1C58-A1FD-D1E1-33AB-1303C48435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6AA30A-158D-435B-B1F3-6FF82BD60FDF}" type="datetimeFigureOut">
              <a:rPr lang="en-US" smtClean="0"/>
              <a:t>7/1/2024</a:t>
            </a:fld>
            <a:endParaRPr lang="en-US" dirty="0"/>
          </a:p>
        </p:txBody>
      </p:sp>
      <p:sp>
        <p:nvSpPr>
          <p:cNvPr id="4" name="Footer Placeholder 3">
            <a:extLst>
              <a:ext uri="{FF2B5EF4-FFF2-40B4-BE49-F238E27FC236}">
                <a16:creationId xmlns:a16="http://schemas.microsoft.com/office/drawing/2014/main" id="{4717A0D9-659F-DDC6-CBD8-29B61E0FF7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9E0617-6128-05F5-8F48-6A0A1D1479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0A24AC-02A6-46A1-A072-EAC8AC25DCA5}" type="slidenum">
              <a:rPr lang="en-US" smtClean="0"/>
              <a:t>‹#›</a:t>
            </a:fld>
            <a:endParaRPr lang="en-US" dirty="0"/>
          </a:p>
        </p:txBody>
      </p:sp>
    </p:spTree>
    <p:extLst>
      <p:ext uri="{BB962C8B-B14F-4D97-AF65-F5344CB8AC3E}">
        <p14:creationId xmlns:p14="http://schemas.microsoft.com/office/powerpoint/2010/main" val="4083919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0313-F537-4ED0-973B-4729E10A826A}" type="datetimeFigureOut">
              <a:rPr lang="en-US" smtClean="0"/>
              <a:t>7/1/2024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2804-03A6-47F6-A893-4DDB8903A808}" type="slidenum">
              <a:rPr lang="en-US" smtClean="0"/>
              <a:t>‹#›</a:t>
            </a:fld>
            <a:endParaRPr lang="en-US" dirty="0"/>
          </a:p>
        </p:txBody>
      </p:sp>
    </p:spTree>
    <p:extLst>
      <p:ext uri="{BB962C8B-B14F-4D97-AF65-F5344CB8AC3E}">
        <p14:creationId xmlns:p14="http://schemas.microsoft.com/office/powerpoint/2010/main" val="294471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a:t>
            </a:fld>
            <a:endParaRPr lang="en-US" dirty="0"/>
          </a:p>
        </p:txBody>
      </p:sp>
    </p:spTree>
    <p:extLst>
      <p:ext uri="{BB962C8B-B14F-4D97-AF65-F5344CB8AC3E}">
        <p14:creationId xmlns:p14="http://schemas.microsoft.com/office/powerpoint/2010/main" val="642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13</a:t>
            </a:fld>
            <a:endParaRPr lang="en-US" dirty="0"/>
          </a:p>
        </p:txBody>
      </p:sp>
    </p:spTree>
    <p:extLst>
      <p:ext uri="{BB962C8B-B14F-4D97-AF65-F5344CB8AC3E}">
        <p14:creationId xmlns:p14="http://schemas.microsoft.com/office/powerpoint/2010/main" val="2273623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14</a:t>
            </a:fld>
            <a:endParaRPr lang="en-US" dirty="0"/>
          </a:p>
        </p:txBody>
      </p:sp>
    </p:spTree>
    <p:extLst>
      <p:ext uri="{BB962C8B-B14F-4D97-AF65-F5344CB8AC3E}">
        <p14:creationId xmlns:p14="http://schemas.microsoft.com/office/powerpoint/2010/main" val="4214754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15</a:t>
            </a:fld>
            <a:endParaRPr lang="en-US" dirty="0"/>
          </a:p>
        </p:txBody>
      </p:sp>
    </p:spTree>
    <p:extLst>
      <p:ext uri="{BB962C8B-B14F-4D97-AF65-F5344CB8AC3E}">
        <p14:creationId xmlns:p14="http://schemas.microsoft.com/office/powerpoint/2010/main" val="2294873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16</a:t>
            </a:fld>
            <a:endParaRPr lang="en-US" dirty="0"/>
          </a:p>
        </p:txBody>
      </p:sp>
    </p:spTree>
    <p:extLst>
      <p:ext uri="{BB962C8B-B14F-4D97-AF65-F5344CB8AC3E}">
        <p14:creationId xmlns:p14="http://schemas.microsoft.com/office/powerpoint/2010/main" val="2050576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18</a:t>
            </a:fld>
            <a:endParaRPr lang="en-US" dirty="0"/>
          </a:p>
        </p:txBody>
      </p:sp>
    </p:spTree>
    <p:extLst>
      <p:ext uri="{BB962C8B-B14F-4D97-AF65-F5344CB8AC3E}">
        <p14:creationId xmlns:p14="http://schemas.microsoft.com/office/powerpoint/2010/main" val="4255841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2</a:t>
            </a:fld>
            <a:endParaRPr lang="en-US" dirty="0"/>
          </a:p>
        </p:txBody>
      </p:sp>
    </p:spTree>
    <p:extLst>
      <p:ext uri="{BB962C8B-B14F-4D97-AF65-F5344CB8AC3E}">
        <p14:creationId xmlns:p14="http://schemas.microsoft.com/office/powerpoint/2010/main" val="1441182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3</a:t>
            </a:fld>
            <a:endParaRPr lang="en-US" dirty="0"/>
          </a:p>
        </p:txBody>
      </p:sp>
    </p:spTree>
    <p:extLst>
      <p:ext uri="{BB962C8B-B14F-4D97-AF65-F5344CB8AC3E}">
        <p14:creationId xmlns:p14="http://schemas.microsoft.com/office/powerpoint/2010/main" val="1520219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5</a:t>
            </a:fld>
            <a:endParaRPr lang="en-US" dirty="0"/>
          </a:p>
        </p:txBody>
      </p:sp>
    </p:spTree>
    <p:extLst>
      <p:ext uri="{BB962C8B-B14F-4D97-AF65-F5344CB8AC3E}">
        <p14:creationId xmlns:p14="http://schemas.microsoft.com/office/powerpoint/2010/main" val="4260527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6</a:t>
            </a:fld>
            <a:endParaRPr lang="en-US" dirty="0"/>
          </a:p>
        </p:txBody>
      </p:sp>
    </p:spTree>
    <p:extLst>
      <p:ext uri="{BB962C8B-B14F-4D97-AF65-F5344CB8AC3E}">
        <p14:creationId xmlns:p14="http://schemas.microsoft.com/office/powerpoint/2010/main" val="3495839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7</a:t>
            </a:fld>
            <a:endParaRPr lang="en-US" dirty="0"/>
          </a:p>
        </p:txBody>
      </p:sp>
    </p:spTree>
    <p:extLst>
      <p:ext uri="{BB962C8B-B14F-4D97-AF65-F5344CB8AC3E}">
        <p14:creationId xmlns:p14="http://schemas.microsoft.com/office/powerpoint/2010/main" val="1838977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10</a:t>
            </a:fld>
            <a:endParaRPr lang="en-US" dirty="0"/>
          </a:p>
        </p:txBody>
      </p:sp>
    </p:spTree>
    <p:extLst>
      <p:ext uri="{BB962C8B-B14F-4D97-AF65-F5344CB8AC3E}">
        <p14:creationId xmlns:p14="http://schemas.microsoft.com/office/powerpoint/2010/main" val="3046034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11</a:t>
            </a:fld>
            <a:endParaRPr lang="en-US" dirty="0"/>
          </a:p>
        </p:txBody>
      </p:sp>
    </p:spTree>
    <p:extLst>
      <p:ext uri="{BB962C8B-B14F-4D97-AF65-F5344CB8AC3E}">
        <p14:creationId xmlns:p14="http://schemas.microsoft.com/office/powerpoint/2010/main" val="4194206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12</a:t>
            </a:fld>
            <a:endParaRPr lang="en-US" dirty="0"/>
          </a:p>
        </p:txBody>
      </p:sp>
    </p:spTree>
    <p:extLst>
      <p:ext uri="{BB962C8B-B14F-4D97-AF65-F5344CB8AC3E}">
        <p14:creationId xmlns:p14="http://schemas.microsoft.com/office/powerpoint/2010/main" val="384972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490472"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490472" y="3943232"/>
            <a:ext cx="9144000" cy="1655762"/>
          </a:xfrm>
        </p:spPr>
        <p:txBody>
          <a:bodyPr>
            <a:normAutofit/>
          </a:bodyPr>
          <a:lstStyle>
            <a:lvl1pPr marL="0" indent="0" algn="ctr">
              <a:lnSpc>
                <a:spcPct val="1100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Date Placeholder 13">
            <a:extLst>
              <a:ext uri="{FF2B5EF4-FFF2-40B4-BE49-F238E27FC236}">
                <a16:creationId xmlns:a16="http://schemas.microsoft.com/office/drawing/2014/main" id="{46538D75-00C2-DE73-4C65-FE94AC658370}"/>
              </a:ext>
            </a:extLst>
          </p:cNvPr>
          <p:cNvSpPr>
            <a:spLocks noGrp="1"/>
          </p:cNvSpPr>
          <p:nvPr>
            <p:ph type="dt" sz="half" idx="10"/>
          </p:nvPr>
        </p:nvSpPr>
        <p:spPr/>
        <p:txBody>
          <a:bodyPr/>
          <a:lstStyle/>
          <a:p>
            <a:r>
              <a:rPr lang="en-US"/>
              <a:t>20XX</a:t>
            </a:r>
            <a:endParaRPr lang="en-US" dirty="0"/>
          </a:p>
        </p:txBody>
      </p:sp>
      <p:sp>
        <p:nvSpPr>
          <p:cNvPr id="16" name="Footer Placeholder 15">
            <a:extLst>
              <a:ext uri="{FF2B5EF4-FFF2-40B4-BE49-F238E27FC236}">
                <a16:creationId xmlns:a16="http://schemas.microsoft.com/office/drawing/2014/main" id="{6B601B81-68C1-B63A-105C-EC637DF56CB7}"/>
              </a:ext>
            </a:extLst>
          </p:cNvPr>
          <p:cNvSpPr>
            <a:spLocks noGrp="1"/>
          </p:cNvSpPr>
          <p:nvPr>
            <p:ph type="ftr" sz="quarter" idx="11"/>
          </p:nvPr>
        </p:nvSpPr>
        <p:spPr/>
        <p:txBody>
          <a:bodyPr/>
          <a:lstStyle/>
          <a:p>
            <a:r>
              <a:rPr lang="en-US"/>
              <a:t>Sample Footer Text</a:t>
            </a:r>
            <a:endParaRPr lang="en-US" dirty="0"/>
          </a:p>
        </p:txBody>
      </p:sp>
      <p:sp>
        <p:nvSpPr>
          <p:cNvPr id="17" name="Slide Number Placeholder 16">
            <a:extLst>
              <a:ext uri="{FF2B5EF4-FFF2-40B4-BE49-F238E27FC236}">
                <a16:creationId xmlns:a16="http://schemas.microsoft.com/office/drawing/2014/main" id="{E9F3E495-0415-392A-9A07-34555BBC7F4C}"/>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27242765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2268C47-2910-B99C-EC67-F6649ADC29A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D8019515-4A04-FBE0-E89C-86ECBB7E98A8}"/>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C3D9C272-2490-C827-9BE5-9CEE4185042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95805413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32613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43943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BFF68BE-C313-C839-B719-0339AC3444DF}"/>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A14F4E5F-FFF4-F934-3DD9-134F8D24262D}"/>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6CFE0F82-88EB-FAE2-FC02-99D5EE30110A}"/>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80520741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F7D84AA-0BCE-9C85-4510-34EBAE061790}"/>
              </a:ext>
              <a:ext uri="{C183D7F6-B498-43B3-948B-1728B52AA6E4}">
                <adec:decorative xmlns:adec="http://schemas.microsoft.com/office/drawing/2017/decorative" val="1"/>
              </a:ext>
            </a:extLst>
          </p:cNvPr>
          <p:cNvGrpSpPr/>
          <p:nvPr userDrawn="1"/>
        </p:nvGrpSpPr>
        <p:grpSpPr>
          <a:xfrm>
            <a:off x="-1524" y="708955"/>
            <a:ext cx="12193526" cy="5463893"/>
            <a:chOff x="-1524" y="708955"/>
            <a:chExt cx="12193526" cy="5463893"/>
          </a:xfrm>
        </p:grpSpPr>
        <p:sp>
          <p:nvSpPr>
            <p:cNvPr id="5" name="Rectangle 4">
              <a:extLst>
                <a:ext uri="{FF2B5EF4-FFF2-40B4-BE49-F238E27FC236}">
                  <a16:creationId xmlns:a16="http://schemas.microsoft.com/office/drawing/2014/main" id="{E41002A6-9DB7-26A1-2425-8C496B953CA4}"/>
                </a:ext>
              </a:extLst>
            </p:cNvPr>
            <p:cNvSpPr/>
            <p:nvPr userDrawn="1"/>
          </p:nvSpPr>
          <p:spPr>
            <a:xfrm>
              <a:off x="-1524" y="709613"/>
              <a:ext cx="12192000" cy="5463235"/>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Graphic 24">
              <a:extLst>
                <a:ext uri="{FF2B5EF4-FFF2-40B4-BE49-F238E27FC236}">
                  <a16:creationId xmlns:a16="http://schemas.microsoft.com/office/drawing/2014/main" id="{9F029623-B14D-1CDC-9D8F-47D563937B5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3670" t="-7182" r="-9886" b="52046"/>
            <a:stretch/>
          </p:blipFill>
          <p:spPr>
            <a:xfrm>
              <a:off x="-1" y="1162050"/>
              <a:ext cx="5568949" cy="5009032"/>
            </a:xfrm>
            <a:prstGeom prst="rect">
              <a:avLst/>
            </a:prstGeom>
          </p:spPr>
        </p:pic>
        <p:pic>
          <p:nvPicPr>
            <p:cNvPr id="26" name="Graphic 25">
              <a:extLst>
                <a:ext uri="{FF2B5EF4-FFF2-40B4-BE49-F238E27FC236}">
                  <a16:creationId xmlns:a16="http://schemas.microsoft.com/office/drawing/2014/main" id="{B4D8031F-ED2A-8D7E-D369-6BF3256FE3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6" t="-7183" r="44925" b="48899"/>
            <a:stretch/>
          </p:blipFill>
          <p:spPr>
            <a:xfrm rot="16200000">
              <a:off x="7239292" y="366674"/>
              <a:ext cx="4610430" cy="5294991"/>
            </a:xfrm>
            <a:prstGeom prst="rect">
              <a:avLst/>
            </a:prstGeom>
          </p:spPr>
        </p:pic>
      </p:grpSp>
      <p:cxnSp>
        <p:nvCxnSpPr>
          <p:cNvPr id="15" name="Straight Connector 14">
            <a:extLst>
              <a:ext uri="{FF2B5EF4-FFF2-40B4-BE49-F238E27FC236}">
                <a16:creationId xmlns:a16="http://schemas.microsoft.com/office/drawing/2014/main" id="{8A28D3FB-54EA-410D-A062-8F118E5D0CD7}"/>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93477A-1279-4BCC-8257-14CC2361F898}"/>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97F04C86-E215-DFBB-8302-70BCCDFC2DB8}"/>
              </a:ext>
              <a:ext uri="{C183D7F6-B498-43B3-948B-1728B52AA6E4}">
                <adec:decorative xmlns:adec="http://schemas.microsoft.com/office/drawing/2017/decorative" val="1"/>
              </a:ext>
            </a:extLst>
          </p:cNvPr>
          <p:cNvCxnSpPr>
            <a:cxnSpLocks/>
          </p:cNvCxnSpPr>
          <p:nvPr userDrawn="1"/>
        </p:nvCxnSpPr>
        <p:spPr>
          <a:xfrm>
            <a:off x="0" y="708956"/>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29577F-647F-5850-5636-6ED05B99595F}"/>
              </a:ext>
              <a:ext uri="{C183D7F6-B498-43B3-948B-1728B52AA6E4}">
                <adec:decorative xmlns:adec="http://schemas.microsoft.com/office/drawing/2017/decorative" val="1"/>
              </a:ext>
            </a:extLst>
          </p:cNvPr>
          <p:cNvCxnSpPr>
            <a:cxnSpLocks/>
          </p:cNvCxnSpPr>
          <p:nvPr userDrawn="1"/>
        </p:nvCxnSpPr>
        <p:spPr>
          <a:xfrm flipV="1">
            <a:off x="69482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CBFB4F-DC16-FC59-E9E7-B92910449EB8}"/>
              </a:ext>
              <a:ext uri="{C183D7F6-B498-43B3-948B-1728B52AA6E4}">
                <adec:decorative xmlns:adec="http://schemas.microsoft.com/office/drawing/2017/decorative" val="1"/>
              </a:ext>
            </a:extLst>
          </p:cNvPr>
          <p:cNvCxnSpPr>
            <a:cxnSpLocks/>
          </p:cNvCxnSpPr>
          <p:nvPr userDrawn="1"/>
        </p:nvCxnSpPr>
        <p:spPr>
          <a:xfrm>
            <a:off x="0" y="616429"/>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3690604-E7DB-AFA3-7E13-CAFF46FF50F6}"/>
              </a:ext>
              <a:ext uri="{C183D7F6-B498-43B3-948B-1728B52AA6E4}">
                <adec:decorative xmlns:adec="http://schemas.microsoft.com/office/drawing/2017/decorative" val="1"/>
              </a:ext>
            </a:extLst>
          </p:cNvPr>
          <p:cNvCxnSpPr>
            <a:cxnSpLocks/>
          </p:cNvCxnSpPr>
          <p:nvPr userDrawn="1"/>
        </p:nvCxnSpPr>
        <p:spPr>
          <a:xfrm>
            <a:off x="0" y="627968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2874C2-BA39-4778-DC11-487CC4FCADC3}"/>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D6334D-FB4A-4843-F2FB-1CAC50021C4D}"/>
              </a:ext>
              <a:ext uri="{C183D7F6-B498-43B3-948B-1728B52AA6E4}">
                <adec:decorative xmlns:adec="http://schemas.microsoft.com/office/drawing/2017/decorative" val="1"/>
              </a:ext>
            </a:extLst>
          </p:cNvPr>
          <p:cNvCxnSpPr>
            <a:cxnSpLocks/>
          </p:cNvCxnSpPr>
          <p:nvPr userDrawn="1"/>
        </p:nvCxnSpPr>
        <p:spPr>
          <a:xfrm flipV="1">
            <a:off x="586958"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C043C06-5053-E291-E708-44B684DC523C}"/>
              </a:ext>
            </a:extLst>
          </p:cNvPr>
          <p:cNvSpPr>
            <a:spLocks noGrp="1"/>
          </p:cNvSpPr>
          <p:nvPr>
            <p:ph type="title" hasCustomPrompt="1"/>
          </p:nvPr>
        </p:nvSpPr>
        <p:spPr>
          <a:xfrm>
            <a:off x="1828932" y="1115167"/>
            <a:ext cx="8534136" cy="4655385"/>
          </a:xfrm>
        </p:spPr>
        <p:txBody>
          <a:bodyPr>
            <a:noAutofit/>
          </a:bodyPr>
          <a:lstStyle>
            <a:lvl1pPr algn="ctr">
              <a:defRPr sz="7200"/>
            </a:lvl1pPr>
          </a:lstStyle>
          <a:p>
            <a:r>
              <a:rPr lang="en-US" dirty="0"/>
              <a:t>Click to add title</a:t>
            </a:r>
          </a:p>
        </p:txBody>
      </p:sp>
    </p:spTree>
    <p:extLst>
      <p:ext uri="{BB962C8B-B14F-4D97-AF65-F5344CB8AC3E}">
        <p14:creationId xmlns:p14="http://schemas.microsoft.com/office/powerpoint/2010/main" val="1268248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F9E0CFE-F27B-4D50-AA2F-7146CA90E1F0}"/>
              </a:ext>
              <a:ext uri="{C183D7F6-B498-43B3-948B-1728B52AA6E4}">
                <adec:decorative xmlns:adec="http://schemas.microsoft.com/office/drawing/2017/decorative" val="1"/>
              </a:ext>
            </a:extLst>
          </p:cNvPr>
          <p:cNvSpPr/>
          <p:nvPr userDrawn="1"/>
        </p:nvSpPr>
        <p:spPr>
          <a:xfrm>
            <a:off x="3048" y="2138289"/>
            <a:ext cx="12188952" cy="4033912"/>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a:extLst>
              <a:ext uri="{FF2B5EF4-FFF2-40B4-BE49-F238E27FC236}">
                <a16:creationId xmlns:a16="http://schemas.microsoft.com/office/drawing/2014/main" id="{2C488A36-B0CB-7B46-C2A6-BA57D39EC479}"/>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7860" r="37853" b="27738"/>
          <a:stretch/>
        </p:blipFill>
        <p:spPr>
          <a:xfrm>
            <a:off x="6962087" y="2143124"/>
            <a:ext cx="5226865" cy="4033839"/>
          </a:xfrm>
          <a:prstGeom prst="rect">
            <a:avLst/>
          </a:prstGeom>
        </p:spPr>
      </p:pic>
      <p:sp>
        <p:nvSpPr>
          <p:cNvPr id="16" name="Title 1">
            <a:extLst>
              <a:ext uri="{FF2B5EF4-FFF2-40B4-BE49-F238E27FC236}">
                <a16:creationId xmlns:a16="http://schemas.microsoft.com/office/drawing/2014/main" id="{A8614BA2-9387-F1B5-B7DB-B34DAE90FEDE}"/>
              </a:ext>
            </a:extLst>
          </p:cNvPr>
          <p:cNvSpPr>
            <a:spLocks noGrp="1"/>
          </p:cNvSpPr>
          <p:nvPr>
            <p:ph type="title" hasCustomPrompt="1"/>
          </p:nvPr>
        </p:nvSpPr>
        <p:spPr>
          <a:xfrm>
            <a:off x="422177" y="365125"/>
            <a:ext cx="10778937" cy="1325563"/>
          </a:xfrm>
        </p:spPr>
        <p:txBody>
          <a:bodyPr>
            <a:normAutofit/>
          </a:bodyPr>
          <a:lstStyle>
            <a:lvl1pPr>
              <a:defRPr sz="4400"/>
            </a:lvl1pPr>
          </a:lstStyle>
          <a:p>
            <a:r>
              <a:rPr lang="en-US" dirty="0"/>
              <a:t>Click to add title</a:t>
            </a:r>
          </a:p>
        </p:txBody>
      </p:sp>
      <p:sp>
        <p:nvSpPr>
          <p:cNvPr id="12" name="Content Placeholder 2">
            <a:extLst>
              <a:ext uri="{FF2B5EF4-FFF2-40B4-BE49-F238E27FC236}">
                <a16:creationId xmlns:a16="http://schemas.microsoft.com/office/drawing/2014/main" id="{6994EC89-4FAE-445C-A6E8-D55E4A34DE4E}"/>
              </a:ext>
            </a:extLst>
          </p:cNvPr>
          <p:cNvSpPr>
            <a:spLocks noGrp="1"/>
          </p:cNvSpPr>
          <p:nvPr>
            <p:ph idx="1" hasCustomPrompt="1"/>
          </p:nvPr>
        </p:nvSpPr>
        <p:spPr>
          <a:xfrm>
            <a:off x="422899" y="2350108"/>
            <a:ext cx="10778221" cy="3609461"/>
          </a:xfrm>
        </p:spPr>
        <p:txBody>
          <a:bodyPr anchor="ctr" anchorCtr="0">
            <a:normAutofit/>
          </a:bodyPr>
          <a:lstStyle>
            <a:lvl1pPr>
              <a:buNone/>
              <a:defRPr sz="2400"/>
            </a:lvl1pPr>
            <a:lvl2pPr>
              <a:defRPr sz="2400"/>
            </a:lvl2pPr>
            <a:lvl3pPr>
              <a:defRPr sz="2400"/>
            </a:lvl3pPr>
            <a:lvl4pPr>
              <a:defRPr sz="2400"/>
            </a:lvl4pPr>
            <a:lvl5pP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solidFill>
                <a:schemeClr val="tx1"/>
              </a:solidFill>
            </a:endParaRPr>
          </a:p>
        </p:txBody>
      </p:sp>
      <p:cxnSp>
        <p:nvCxnSpPr>
          <p:cNvPr id="14" name="Straight Connector 13">
            <a:extLst>
              <a:ext uri="{FF2B5EF4-FFF2-40B4-BE49-F238E27FC236}">
                <a16:creationId xmlns:a16="http://schemas.microsoft.com/office/drawing/2014/main" id="{09ECF93F-3E86-4C44-BAF1-ADE160CADF49}"/>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7A80DA6A-71F3-6286-F60A-EEEC9188718C}"/>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cxnSp>
        <p:nvCxnSpPr>
          <p:cNvPr id="3" name="Straight Connector 2">
            <a:extLst>
              <a:ext uri="{FF2B5EF4-FFF2-40B4-BE49-F238E27FC236}">
                <a16:creationId xmlns:a16="http://schemas.microsoft.com/office/drawing/2014/main" id="{75F98B46-5DFC-3487-EB05-148905CA6507}"/>
              </a:ext>
              <a:ext uri="{C183D7F6-B498-43B3-948B-1728B52AA6E4}">
                <adec:decorative xmlns:adec="http://schemas.microsoft.com/office/drawing/2017/decorative" val="1"/>
              </a:ext>
            </a:extLst>
          </p:cNvPr>
          <p:cNvCxnSpPr>
            <a:cxnSpLocks/>
          </p:cNvCxnSpPr>
          <p:nvPr userDrawn="1"/>
        </p:nvCxnSpPr>
        <p:spPr>
          <a:xfrm>
            <a:off x="0" y="2138288"/>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D768F8E-3DFF-8D92-E3CF-5AE5F6DA5422}"/>
              </a:ext>
              <a:ext uri="{C183D7F6-B498-43B3-948B-1728B52AA6E4}">
                <adec:decorative xmlns:adec="http://schemas.microsoft.com/office/drawing/2017/decorative" val="1"/>
              </a:ext>
            </a:extLst>
          </p:cNvPr>
          <p:cNvCxnSpPr>
            <a:cxnSpLocks/>
          </p:cNvCxnSpPr>
          <p:nvPr userDrawn="1"/>
        </p:nvCxnSpPr>
        <p:spPr>
          <a:xfrm>
            <a:off x="0" y="2045761"/>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E83A1EA-5EE3-D81A-D135-860F481F6740}"/>
              </a:ext>
              <a:ext uri="{C183D7F6-B498-43B3-948B-1728B52AA6E4}">
                <adec:decorative xmlns:adec="http://schemas.microsoft.com/office/drawing/2017/decorative" val="1"/>
              </a:ext>
            </a:extLst>
          </p:cNvPr>
          <p:cNvCxnSpPr>
            <a:cxnSpLocks/>
          </p:cNvCxnSpPr>
          <p:nvPr userDrawn="1"/>
        </p:nvCxnSpPr>
        <p:spPr>
          <a:xfrm>
            <a:off x="0" y="6264727"/>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4EA58FF-2FB1-3B78-FDCF-E5DC2EFE5D57}"/>
              </a:ext>
              <a:ext uri="{C183D7F6-B498-43B3-948B-1728B52AA6E4}">
                <adec:decorative xmlns:adec="http://schemas.microsoft.com/office/drawing/2017/decorative" val="1"/>
              </a:ext>
            </a:extLst>
          </p:cNvPr>
          <p:cNvCxnSpPr>
            <a:cxnSpLocks/>
          </p:cNvCxnSpPr>
          <p:nvPr userDrawn="1"/>
        </p:nvCxnSpPr>
        <p:spPr>
          <a:xfrm>
            <a:off x="0"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326723"/>
      </p:ext>
    </p:extLst>
  </p:cSld>
  <p:clrMapOvr>
    <a:masterClrMapping/>
  </p:clrMapOvr>
  <p:extLst>
    <p:ext uri="{DCECCB84-F9BA-43D5-87BE-67443E8EF086}">
      <p15:sldGuideLst xmlns:p15="http://schemas.microsoft.com/office/powerpoint/2012/main">
        <p15:guide id="1" orient="horz" pos="160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2EA47A-F66B-4005-A5A4-458E90C0968A}"/>
              </a:ext>
            </a:extLst>
          </p:cNvPr>
          <p:cNvSpPr>
            <a:spLocks noGrp="1"/>
          </p:cNvSpPr>
          <p:nvPr>
            <p:ph type="ctrTitle" hasCustomPrompt="1"/>
          </p:nvPr>
        </p:nvSpPr>
        <p:spPr>
          <a:xfrm>
            <a:off x="422897" y="576262"/>
            <a:ext cx="5646541" cy="5295371"/>
          </a:xfrm>
        </p:spPr>
        <p:txBody>
          <a:bodyPr anchor="ctr" anchorCtr="0">
            <a:normAutofit/>
          </a:bodyPr>
          <a:lstStyle>
            <a:lvl1pPr>
              <a:defRPr sz="4400"/>
            </a:lvl1pPr>
          </a:lstStyle>
          <a:p>
            <a:pPr algn="l">
              <a:lnSpc>
                <a:spcPts val="5800"/>
              </a:lnSpc>
            </a:pPr>
            <a:r>
              <a:rPr lang="en-US" sz="4800" dirty="0"/>
              <a:t>Click to add title </a:t>
            </a:r>
          </a:p>
        </p:txBody>
      </p:sp>
      <p:sp>
        <p:nvSpPr>
          <p:cNvPr id="2" name="Picture Placeholder 13">
            <a:extLst>
              <a:ext uri="{FF2B5EF4-FFF2-40B4-BE49-F238E27FC236}">
                <a16:creationId xmlns:a16="http://schemas.microsoft.com/office/drawing/2014/main" id="{6379D45C-F78A-E101-CD9D-C98EA6E6C569}"/>
              </a:ext>
            </a:extLst>
          </p:cNvPr>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a:t>Click icon to add picture</a:t>
            </a:r>
            <a:endParaRPr lang="en-US" dirty="0"/>
          </a:p>
        </p:txBody>
      </p:sp>
    </p:spTree>
    <p:extLst>
      <p:ext uri="{BB962C8B-B14F-4D97-AF65-F5344CB8AC3E}">
        <p14:creationId xmlns:p14="http://schemas.microsoft.com/office/powerpoint/2010/main" val="3713768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2EA47A-F66B-4005-A5A4-458E90C0968A}"/>
              </a:ext>
            </a:extLst>
          </p:cNvPr>
          <p:cNvSpPr>
            <a:spLocks noGrp="1"/>
          </p:cNvSpPr>
          <p:nvPr>
            <p:ph type="ctrTitle" hasCustomPrompt="1"/>
          </p:nvPr>
        </p:nvSpPr>
        <p:spPr>
          <a:xfrm>
            <a:off x="422897" y="576263"/>
            <a:ext cx="5646541" cy="3304494"/>
          </a:xfrm>
        </p:spPr>
        <p:txBody>
          <a:bodyPr anchor="b" anchorCtr="0">
            <a:normAutofit/>
          </a:bodyPr>
          <a:lstStyle>
            <a:lvl1pPr>
              <a:defRPr sz="4400"/>
            </a:lvl1pPr>
          </a:lstStyle>
          <a:p>
            <a:pPr algn="l">
              <a:lnSpc>
                <a:spcPts val="5800"/>
              </a:lnSpc>
            </a:pPr>
            <a:r>
              <a:rPr lang="en-US" sz="4800" dirty="0"/>
              <a:t>Click to add title </a:t>
            </a:r>
          </a:p>
        </p:txBody>
      </p:sp>
      <p:sp>
        <p:nvSpPr>
          <p:cNvPr id="4" name="Rectangle 3">
            <a:extLst>
              <a:ext uri="{FF2B5EF4-FFF2-40B4-BE49-F238E27FC236}">
                <a16:creationId xmlns:a16="http://schemas.microsoft.com/office/drawing/2014/main" id="{39415B1A-CA14-E219-0C7F-0B38B168475A}"/>
              </a:ext>
              <a:ext uri="{C183D7F6-B498-43B3-948B-1728B52AA6E4}">
                <adec:decorative xmlns:adec="http://schemas.microsoft.com/office/drawing/2017/decorative" val="1"/>
              </a:ext>
            </a:extLst>
          </p:cNvPr>
          <p:cNvSpPr/>
          <p:nvPr userDrawn="1"/>
        </p:nvSpPr>
        <p:spPr>
          <a:xfrm>
            <a:off x="6483096" y="1"/>
            <a:ext cx="5013088" cy="6857999"/>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92BA35BB-6689-91C0-7D75-944092B3CDB5}"/>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71949B5-8206-3159-8E9E-E95F2A9AA4EA}"/>
              </a:ext>
              <a:ext uri="{C183D7F6-B498-43B3-948B-1728B52AA6E4}">
                <adec:decorative xmlns:adec="http://schemas.microsoft.com/office/drawing/2017/decorative" val="1"/>
              </a:ext>
            </a:extLst>
          </p:cNvPr>
          <p:cNvCxnSpPr>
            <a:cxnSpLocks/>
          </p:cNvCxnSpPr>
          <p:nvPr userDrawn="1"/>
        </p:nvCxnSpPr>
        <p:spPr>
          <a:xfrm flipV="1">
            <a:off x="6483096"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7BFBC-DA17-6BEB-A937-333E9504DD6D}"/>
              </a:ext>
              <a:ext uri="{C183D7F6-B498-43B3-948B-1728B52AA6E4}">
                <adec:decorative xmlns:adec="http://schemas.microsoft.com/office/drawing/2017/decorative" val="1"/>
              </a:ext>
            </a:extLst>
          </p:cNvPr>
          <p:cNvCxnSpPr>
            <a:cxnSpLocks/>
          </p:cNvCxnSpPr>
          <p:nvPr userDrawn="1"/>
        </p:nvCxnSpPr>
        <p:spPr>
          <a:xfrm flipV="1">
            <a:off x="6363569"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DF9A5C70-EFC4-1BAB-285F-B317FAF4744B}"/>
              </a:ext>
            </a:extLst>
          </p:cNvPr>
          <p:cNvSpPr>
            <a:spLocks noGrp="1"/>
          </p:cNvSpPr>
          <p:nvPr>
            <p:ph type="body" sz="quarter" idx="10" hasCustomPrompt="1"/>
          </p:nvPr>
        </p:nvSpPr>
        <p:spPr>
          <a:xfrm>
            <a:off x="422275" y="4148138"/>
            <a:ext cx="5673726" cy="1528762"/>
          </a:xfrm>
        </p:spPr>
        <p:txBody>
          <a:bodyPr/>
          <a:lstStyle>
            <a:lvl1pPr marL="0" indent="0">
              <a:buNone/>
              <a:defRPr/>
            </a:lvl1pPr>
          </a:lstStyle>
          <a:p>
            <a:pPr lvl="0"/>
            <a:r>
              <a:rPr lang="en-US" dirty="0"/>
              <a:t>Click to add subtitle</a:t>
            </a:r>
          </a:p>
        </p:txBody>
      </p:sp>
      <p:pic>
        <p:nvPicPr>
          <p:cNvPr id="16" name="Graphic 15">
            <a:extLst>
              <a:ext uri="{FF2B5EF4-FFF2-40B4-BE49-F238E27FC236}">
                <a16:creationId xmlns:a16="http://schemas.microsoft.com/office/drawing/2014/main" id="{C073F905-5A3E-F9EB-B095-7A3A17C1ED33}"/>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249" t="13424" r="28018" b="11087"/>
          <a:stretch/>
        </p:blipFill>
        <p:spPr>
          <a:xfrm>
            <a:off x="6472427" y="0"/>
            <a:ext cx="5023757" cy="6858000"/>
          </a:xfrm>
          <a:prstGeom prst="rect">
            <a:avLst/>
          </a:prstGeom>
        </p:spPr>
      </p:pic>
    </p:spTree>
    <p:extLst>
      <p:ext uri="{BB962C8B-B14F-4D97-AF65-F5344CB8AC3E}">
        <p14:creationId xmlns:p14="http://schemas.microsoft.com/office/powerpoint/2010/main" val="966301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ntroduction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77B93E-437F-D9D6-D3D1-6DE5F025A4CD}"/>
              </a:ext>
              <a:ext uri="{C183D7F6-B498-43B3-948B-1728B52AA6E4}">
                <adec:decorative xmlns:adec="http://schemas.microsoft.com/office/drawing/2017/decorative" val="1"/>
              </a:ext>
            </a:extLst>
          </p:cNvPr>
          <p:cNvSpPr/>
          <p:nvPr userDrawn="1"/>
        </p:nvSpPr>
        <p:spPr>
          <a:xfrm>
            <a:off x="10744200" y="1"/>
            <a:ext cx="751984" cy="6857999"/>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B74AAE1C-171A-32A3-E6FD-75252CAB8759}"/>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796" t="12194" r="49125" b="12256"/>
          <a:stretch/>
        </p:blipFill>
        <p:spPr>
          <a:xfrm>
            <a:off x="10732660" y="-5609"/>
            <a:ext cx="763524" cy="6863608"/>
          </a:xfrm>
          <a:prstGeom prst="rect">
            <a:avLst/>
          </a:prstGeom>
        </p:spPr>
      </p:pic>
      <p:sp>
        <p:nvSpPr>
          <p:cNvPr id="13" name="Title 1">
            <a:extLst>
              <a:ext uri="{FF2B5EF4-FFF2-40B4-BE49-F238E27FC236}">
                <a16:creationId xmlns:a16="http://schemas.microsoft.com/office/drawing/2014/main" id="{F581E4B7-6D97-63BF-7E87-5E71F8BD8C58}"/>
              </a:ext>
            </a:extLst>
          </p:cNvPr>
          <p:cNvSpPr>
            <a:spLocks noGrp="1"/>
          </p:cNvSpPr>
          <p:nvPr>
            <p:ph type="title" hasCustomPrompt="1"/>
          </p:nvPr>
        </p:nvSpPr>
        <p:spPr>
          <a:xfrm>
            <a:off x="422178" y="365125"/>
            <a:ext cx="9733538" cy="1325563"/>
          </a:xfrm>
        </p:spPr>
        <p:txBody>
          <a:bodyPr>
            <a:normAutofit/>
          </a:bodyPr>
          <a:lstStyle>
            <a:lvl1pPr>
              <a:defRPr sz="4400"/>
            </a:lvl1pPr>
          </a:lstStyle>
          <a:p>
            <a:r>
              <a:rPr lang="en-US" dirty="0"/>
              <a:t>Click to add title</a:t>
            </a:r>
          </a:p>
        </p:txBody>
      </p:sp>
      <p:sp>
        <p:nvSpPr>
          <p:cNvPr id="9" name="Content Placeholder 2">
            <a:extLst>
              <a:ext uri="{FF2B5EF4-FFF2-40B4-BE49-F238E27FC236}">
                <a16:creationId xmlns:a16="http://schemas.microsoft.com/office/drawing/2014/main" id="{5B630934-DBD2-4535-961F-B198ABA2D05B}"/>
              </a:ext>
            </a:extLst>
          </p:cNvPr>
          <p:cNvSpPr>
            <a:spLocks noGrp="1"/>
          </p:cNvSpPr>
          <p:nvPr>
            <p:ph idx="1" hasCustomPrompt="1"/>
          </p:nvPr>
        </p:nvSpPr>
        <p:spPr>
          <a:xfrm>
            <a:off x="419106" y="2198915"/>
            <a:ext cx="9741183" cy="3345316"/>
          </a:xfrm>
        </p:spPr>
        <p:txBody>
          <a:bodyPr anchor="t" anchorCtr="0">
            <a:normAutofit/>
          </a:bodyPr>
          <a:lstStyle>
            <a:lvl1pPr marL="0" indent="0">
              <a:buNone/>
              <a:defRPr sz="1800" baseline="0"/>
            </a:lvl1pPr>
            <a:lvl2pP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solidFill>
                <a:schemeClr val="tx1"/>
              </a:solidFill>
            </a:endParaRPr>
          </a:p>
        </p:txBody>
      </p:sp>
      <p:cxnSp>
        <p:nvCxnSpPr>
          <p:cNvPr id="14" name="Straight Connector 13">
            <a:extLst>
              <a:ext uri="{FF2B5EF4-FFF2-40B4-BE49-F238E27FC236}">
                <a16:creationId xmlns:a16="http://schemas.microsoft.com/office/drawing/2014/main" id="{0020D2A6-7700-487F-AC7E-A5A2C30DC1BF}"/>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C30D6A-6415-42E1-89E9-EF806C3FE339}"/>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E05DBF26-BAB3-D5FD-5EA7-310263D4CA95}"/>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cxnSp>
        <p:nvCxnSpPr>
          <p:cNvPr id="3" name="Straight Connector 2">
            <a:extLst>
              <a:ext uri="{FF2B5EF4-FFF2-40B4-BE49-F238E27FC236}">
                <a16:creationId xmlns:a16="http://schemas.microsoft.com/office/drawing/2014/main" id="{6940584B-2A03-52F7-B667-9CD1A2BD7857}"/>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A3C0872-DC48-53B1-8569-7A913D92D8D1}"/>
              </a:ext>
              <a:ext uri="{C183D7F6-B498-43B3-948B-1728B52AA6E4}">
                <adec:decorative xmlns:adec="http://schemas.microsoft.com/office/drawing/2017/decorative" val="1"/>
              </a:ext>
            </a:extLst>
          </p:cNvPr>
          <p:cNvCxnSpPr>
            <a:cxnSpLocks/>
          </p:cNvCxnSpPr>
          <p:nvPr userDrawn="1"/>
        </p:nvCxnSpPr>
        <p:spPr>
          <a:xfrm flipV="1">
            <a:off x="10744200"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35D700-0F05-E0E7-FB42-2FC890C26C08}"/>
              </a:ext>
              <a:ext uri="{C183D7F6-B498-43B3-948B-1728B52AA6E4}">
                <adec:decorative xmlns:adec="http://schemas.microsoft.com/office/drawing/2017/decorative" val="1"/>
              </a:ext>
            </a:extLst>
          </p:cNvPr>
          <p:cNvCxnSpPr>
            <a:cxnSpLocks/>
          </p:cNvCxnSpPr>
          <p:nvPr userDrawn="1"/>
        </p:nvCxnSpPr>
        <p:spPr>
          <a:xfrm flipV="1">
            <a:off x="10630770"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5C00B3F-62BE-8535-5239-46279DF1B7E6}"/>
              </a:ext>
              <a:ext uri="{C183D7F6-B498-43B3-948B-1728B52AA6E4}">
                <adec:decorative xmlns:adec="http://schemas.microsoft.com/office/drawing/2017/decorative" val="1"/>
              </a:ext>
            </a:extLst>
          </p:cNvPr>
          <p:cNvCxnSpPr>
            <a:cxnSpLocks/>
          </p:cNvCxnSpPr>
          <p:nvPr userDrawn="1"/>
        </p:nvCxnSpPr>
        <p:spPr>
          <a:xfrm>
            <a:off x="0" y="6052457"/>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541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break 3">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7AE2FB-B934-16AA-2537-04016B7F1AAB}"/>
              </a:ext>
            </a:extLst>
          </p:cNvPr>
          <p:cNvSpPr>
            <a:spLocks noGrp="1"/>
          </p:cNvSpPr>
          <p:nvPr>
            <p:ph type="ctrTitle" hasCustomPrompt="1"/>
          </p:nvPr>
        </p:nvSpPr>
        <p:spPr>
          <a:xfrm>
            <a:off x="422897" y="576263"/>
            <a:ext cx="5646541" cy="3304494"/>
          </a:xfrm>
        </p:spPr>
        <p:txBody>
          <a:bodyPr anchor="b" anchorCtr="0">
            <a:normAutofit/>
          </a:bodyPr>
          <a:lstStyle>
            <a:lvl1pPr>
              <a:defRPr sz="4400"/>
            </a:lvl1pPr>
          </a:lstStyle>
          <a:p>
            <a:pPr algn="l">
              <a:lnSpc>
                <a:spcPts val="5800"/>
              </a:lnSpc>
            </a:pPr>
            <a:r>
              <a:rPr lang="en-US" sz="4800" dirty="0"/>
              <a:t>Click to add title </a:t>
            </a:r>
          </a:p>
        </p:txBody>
      </p:sp>
      <p:sp>
        <p:nvSpPr>
          <p:cNvPr id="4" name="Text Placeholder 14">
            <a:extLst>
              <a:ext uri="{FF2B5EF4-FFF2-40B4-BE49-F238E27FC236}">
                <a16:creationId xmlns:a16="http://schemas.microsoft.com/office/drawing/2014/main" id="{B5241927-0828-2C0E-290E-E82A357BC83F}"/>
              </a:ext>
            </a:extLst>
          </p:cNvPr>
          <p:cNvSpPr>
            <a:spLocks noGrp="1"/>
          </p:cNvSpPr>
          <p:nvPr>
            <p:ph type="body" sz="quarter" idx="10" hasCustomPrompt="1"/>
          </p:nvPr>
        </p:nvSpPr>
        <p:spPr>
          <a:xfrm>
            <a:off x="422275" y="4148138"/>
            <a:ext cx="5673726" cy="1528762"/>
          </a:xfrm>
        </p:spPr>
        <p:txBody>
          <a:bodyPr/>
          <a:lstStyle>
            <a:lvl1pPr marL="0" indent="0">
              <a:buNone/>
              <a:defRPr/>
            </a:lvl1pPr>
          </a:lstStyle>
          <a:p>
            <a:pPr lvl="0"/>
            <a:r>
              <a:rPr lang="en-US" dirty="0"/>
              <a:t>Click to add subtitle</a:t>
            </a:r>
          </a:p>
        </p:txBody>
      </p:sp>
      <p:sp>
        <p:nvSpPr>
          <p:cNvPr id="2" name="Picture Placeholder 13">
            <a:extLst>
              <a:ext uri="{FF2B5EF4-FFF2-40B4-BE49-F238E27FC236}">
                <a16:creationId xmlns:a16="http://schemas.microsoft.com/office/drawing/2014/main" id="{6379D45C-F78A-E101-CD9D-C98EA6E6C569}"/>
              </a:ext>
            </a:extLst>
          </p:cNvPr>
          <p:cNvSpPr>
            <a:spLocks noGrp="1"/>
          </p:cNvSpPr>
          <p:nvPr>
            <p:ph type="pic" sz="quarter" idx="13"/>
          </p:nvPr>
        </p:nvSpPr>
        <p:spPr>
          <a:xfrm>
            <a:off x="6483095" y="-1"/>
            <a:ext cx="5013087" cy="6857998"/>
          </a:xfrm>
          <a:solidFill>
            <a:schemeClr val="accent3"/>
          </a:solidFill>
        </p:spPr>
        <p:txBody>
          <a:bodyPr>
            <a:normAutofit/>
          </a:bodyPr>
          <a:lstStyle>
            <a:lvl1pPr marL="0" indent="0" algn="ctr">
              <a:buNone/>
              <a:defRPr sz="1800"/>
            </a:lvl1pPr>
          </a:lstStyle>
          <a:p>
            <a:r>
              <a:rPr lang="en-US"/>
              <a:t>Click icon to add picture</a:t>
            </a:r>
            <a:endParaRPr lang="en-US" dirty="0"/>
          </a:p>
        </p:txBody>
      </p:sp>
      <p:sp>
        <p:nvSpPr>
          <p:cNvPr id="6" name="Rectangle 5">
            <a:extLst>
              <a:ext uri="{FF2B5EF4-FFF2-40B4-BE49-F238E27FC236}">
                <a16:creationId xmlns:a16="http://schemas.microsoft.com/office/drawing/2014/main" id="{EA4F6DF6-2D97-1E21-15A5-D0E9397E2F2A}"/>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31406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6FBD3-8FFB-2E51-CAC4-CFB7B5AFBB37}"/>
              </a:ext>
              <a:ext uri="{C183D7F6-B498-43B3-948B-1728B52AA6E4}">
                <adec:decorative xmlns:adec="http://schemas.microsoft.com/office/drawing/2017/decorative" val="1"/>
              </a:ext>
            </a:extLst>
          </p:cNvPr>
          <p:cNvSpPr/>
          <p:nvPr userDrawn="1"/>
        </p:nvSpPr>
        <p:spPr>
          <a:xfrm rot="10800000">
            <a:off x="11491640" y="0"/>
            <a:ext cx="708823" cy="713232"/>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2178" y="365125"/>
            <a:ext cx="10660350" cy="1325563"/>
          </a:xfrm>
        </p:spPr>
        <p:txBody>
          <a:bodyPr>
            <a:normAutofit/>
          </a:bodyPr>
          <a:lstStyle>
            <a:lvl1pPr>
              <a:defRPr sz="4400"/>
            </a:lvl1pPr>
          </a:lstStyle>
          <a:p>
            <a:r>
              <a:rPr lang="en-US" dirty="0"/>
              <a:t>Click to add title</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hasCustomPrompt="1"/>
          </p:nvPr>
        </p:nvSpPr>
        <p:spPr>
          <a:xfrm>
            <a:off x="422178" y="2198914"/>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a:t>
            </a:fld>
            <a:endParaRPr lang="en-US" dirty="0"/>
          </a:p>
        </p:txBody>
      </p:sp>
      <p:sp>
        <p:nvSpPr>
          <p:cNvPr id="3" name="Content Placeholder 3">
            <a:extLst>
              <a:ext uri="{FF2B5EF4-FFF2-40B4-BE49-F238E27FC236}">
                <a16:creationId xmlns:a16="http://schemas.microsoft.com/office/drawing/2014/main" id="{E620B83B-1673-865A-1958-873C4765EFA0}"/>
              </a:ext>
            </a:extLst>
          </p:cNvPr>
          <p:cNvSpPr>
            <a:spLocks noGrp="1"/>
          </p:cNvSpPr>
          <p:nvPr>
            <p:ph sz="half" idx="13" hasCustomPrompt="1"/>
          </p:nvPr>
        </p:nvSpPr>
        <p:spPr>
          <a:xfrm>
            <a:off x="5924741" y="2198913"/>
            <a:ext cx="5157787"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8902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two Content 2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0624" y="365125"/>
            <a:ext cx="10654936" cy="1325563"/>
          </a:xfrm>
        </p:spPr>
        <p:txBody>
          <a:bodyPr>
            <a:normAutofit/>
          </a:bodyPr>
          <a:lstStyle>
            <a:lvl1pPr>
              <a:defRPr sz="4400"/>
            </a:lvl1pPr>
          </a:lstStyle>
          <a:p>
            <a:r>
              <a:rPr lang="en-US" sz="4400" dirty="0"/>
              <a:t>Click to add title </a:t>
            </a:r>
            <a:endParaRPr lang="en-US" dirty="0"/>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hasCustomPrompt="1"/>
          </p:nvPr>
        </p:nvSpPr>
        <p:spPr>
          <a:xfrm>
            <a:off x="7105342" y="2198914"/>
            <a:ext cx="3970218" cy="3445987"/>
          </a:xfrm>
        </p:spPr>
        <p:txBody>
          <a:bodyPr>
            <a:normAutofit/>
          </a:bodyPr>
          <a:lstStyle>
            <a:lvl1pPr>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B845EA08-ECD8-E8B5-40BF-E899F315098D}"/>
              </a:ext>
            </a:extLst>
          </p:cNvPr>
          <p:cNvSpPr>
            <a:spLocks noGrp="1"/>
          </p:cNvSpPr>
          <p:nvPr>
            <p:ph type="sldNum" sz="quarter" idx="1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
        <p:nvSpPr>
          <p:cNvPr id="12" name="Rectangle 11">
            <a:extLst>
              <a:ext uri="{FF2B5EF4-FFF2-40B4-BE49-F238E27FC236}">
                <a16:creationId xmlns:a16="http://schemas.microsoft.com/office/drawing/2014/main" id="{100C4E27-95CA-78A5-BD7A-6109D75C8AE0}"/>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3" name="Content Placeholder 3">
            <a:extLst>
              <a:ext uri="{FF2B5EF4-FFF2-40B4-BE49-F238E27FC236}">
                <a16:creationId xmlns:a16="http://schemas.microsoft.com/office/drawing/2014/main" id="{8AE4F7BC-B724-2456-4104-1C5E254EEF37}"/>
              </a:ext>
            </a:extLst>
          </p:cNvPr>
          <p:cNvSpPr>
            <a:spLocks noGrp="1"/>
          </p:cNvSpPr>
          <p:nvPr>
            <p:ph sz="half" idx="15" hasCustomPrompt="1"/>
          </p:nvPr>
        </p:nvSpPr>
        <p:spPr>
          <a:xfrm>
            <a:off x="422178" y="2198914"/>
            <a:ext cx="6487908" cy="3455925"/>
          </a:xfrm>
        </p:spPr>
        <p:txBody>
          <a:bodyPr>
            <a:normAutofit/>
          </a:bodyPr>
          <a:lstStyle>
            <a:lvl1pPr marL="0" indent="0">
              <a:spcBef>
                <a:spcPts val="1000"/>
              </a:spcBef>
              <a:buNone/>
              <a:defRPr sz="1800"/>
            </a:lvl1pPr>
            <a:lvl2pPr marL="228600">
              <a:spcBef>
                <a:spcPts val="1000"/>
              </a:spcBef>
              <a:defRPr sz="1800"/>
            </a:lvl2pPr>
            <a:lvl3pPr marL="685800">
              <a:spcBef>
                <a:spcPts val="1000"/>
              </a:spcBef>
              <a:defRPr sz="1800"/>
            </a:lvl3pPr>
            <a:lvl4pPr marL="1143000">
              <a:spcBef>
                <a:spcPts val="1000"/>
              </a:spcBef>
              <a:defRPr sz="1800"/>
            </a:lvl4pPr>
            <a:lvl5pPr marL="1600200">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3228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4" y="1825625"/>
            <a:ext cx="10515600" cy="4206383"/>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a:t>Sample Footer Text</a:t>
            </a:r>
            <a:endParaRPr lang="en-US" dirty="0"/>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67612729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408E76-0AE4-495F-87FB-5DD280A91DCB}"/>
              </a:ext>
              <a:ext uri="{C183D7F6-B498-43B3-948B-1728B52AA6E4}">
                <adec:decorative xmlns:adec="http://schemas.microsoft.com/office/drawing/2017/decorative" val="1"/>
              </a:ext>
            </a:extLst>
          </p:cNvPr>
          <p:cNvSpPr/>
          <p:nvPr userDrawn="1"/>
        </p:nvSpPr>
        <p:spPr>
          <a:xfrm rot="10800000">
            <a:off x="11491640" y="5610"/>
            <a:ext cx="708823" cy="713232"/>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3" name="Title 2">
            <a:extLst>
              <a:ext uri="{FF2B5EF4-FFF2-40B4-BE49-F238E27FC236}">
                <a16:creationId xmlns:a16="http://schemas.microsoft.com/office/drawing/2014/main" id="{99F130D9-40F7-D817-3F42-72C9D585799A}"/>
              </a:ext>
            </a:extLst>
          </p:cNvPr>
          <p:cNvSpPr>
            <a:spLocks noGrp="1"/>
          </p:cNvSpPr>
          <p:nvPr>
            <p:ph type="title" hasCustomPrompt="1"/>
          </p:nvPr>
        </p:nvSpPr>
        <p:spPr>
          <a:xfrm>
            <a:off x="393843" y="667582"/>
            <a:ext cx="5102717" cy="2482018"/>
          </a:xfrm>
        </p:spPr>
        <p:txBody>
          <a:bodyPr anchor="t" anchorCtr="0">
            <a:noAutofit/>
          </a:bodyPr>
          <a:lstStyle>
            <a:lvl1pPr>
              <a:defRPr sz="4400"/>
            </a:lvl1pPr>
          </a:lstStyle>
          <a:p>
            <a:r>
              <a:rPr lang="en-US" sz="4400" dirty="0"/>
              <a:t>Click to add title </a:t>
            </a:r>
            <a:endParaRPr lang="en-US" dirty="0"/>
          </a:p>
        </p:txBody>
      </p:sp>
      <p:sp>
        <p:nvSpPr>
          <p:cNvPr id="8" name="Content Placeholder 7">
            <a:extLst>
              <a:ext uri="{FF2B5EF4-FFF2-40B4-BE49-F238E27FC236}">
                <a16:creationId xmlns:a16="http://schemas.microsoft.com/office/drawing/2014/main" id="{488A7439-0E5E-18D2-A4C7-D377032ED256}"/>
              </a:ext>
            </a:extLst>
          </p:cNvPr>
          <p:cNvSpPr>
            <a:spLocks noGrp="1"/>
          </p:cNvSpPr>
          <p:nvPr>
            <p:ph sz="quarter" idx="15" hasCustomPrompt="1"/>
          </p:nvPr>
        </p:nvSpPr>
        <p:spPr>
          <a:xfrm>
            <a:off x="5668964" y="667582"/>
            <a:ext cx="5827220" cy="2482018"/>
          </a:xfrm>
        </p:spPr>
        <p:txBody>
          <a:bodyPr tIns="91440">
            <a:normAutofit/>
          </a:bodyPr>
          <a:lstStyle>
            <a:lvl1pPr marL="0" indent="0">
              <a:buNone/>
              <a:defRPr sz="1800">
                <a:solidFill>
                  <a:schemeClr val="tx2"/>
                </a:solidFill>
              </a:defRPr>
            </a:lvl1pPr>
            <a:lvl2pPr marL="457200" indent="0">
              <a:buNone/>
              <a:defRPr sz="1800">
                <a:solidFill>
                  <a:schemeClr val="tx2"/>
                </a:solidFill>
              </a:defRPr>
            </a:lvl2pPr>
            <a:lvl3pPr marL="914400" indent="0">
              <a:buNone/>
              <a:defRPr sz="1800">
                <a:solidFill>
                  <a:schemeClr val="tx2"/>
                </a:solidFill>
              </a:defRPr>
            </a:lvl3pPr>
            <a:lvl4pPr marL="1371600" indent="0">
              <a:buNone/>
              <a:defRPr sz="1800">
                <a:solidFill>
                  <a:schemeClr val="tx2"/>
                </a:solidFill>
              </a:defRPr>
            </a:lvl4pPr>
            <a:lvl5pPr marL="1828800" indent="0">
              <a:buNone/>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D3471630-9EC8-4C68-B4D8-D98C242DBE0F}"/>
              </a:ext>
            </a:extLst>
          </p:cNvPr>
          <p:cNvSpPr>
            <a:spLocks noGrp="1"/>
          </p:cNvSpPr>
          <p:nvPr>
            <p:ph type="pic" sz="quarter" idx="13"/>
          </p:nvPr>
        </p:nvSpPr>
        <p:spPr>
          <a:xfrm>
            <a:off x="393843" y="3362959"/>
            <a:ext cx="11102339" cy="2827459"/>
          </a:xfrm>
          <a:solidFill>
            <a:schemeClr val="accent3"/>
          </a:solidFill>
        </p:spPr>
        <p:txBody>
          <a:bodyPr>
            <a:normAutofit/>
          </a:bodyPr>
          <a:lstStyle>
            <a:lvl1pPr marL="0" indent="0" algn="ctr">
              <a:buNone/>
              <a:defRPr sz="1800"/>
            </a:lvl1pPr>
          </a:lstStyle>
          <a:p>
            <a:r>
              <a:rPr lang="en-US"/>
              <a:t>Click icon to add picture</a:t>
            </a:r>
            <a:endParaRPr lang="en-US" dirty="0"/>
          </a:p>
        </p:txBody>
      </p:sp>
      <p:sp>
        <p:nvSpPr>
          <p:cNvPr id="10" name="Slide Number Placeholder 5">
            <a:extLst>
              <a:ext uri="{FF2B5EF4-FFF2-40B4-BE49-F238E27FC236}">
                <a16:creationId xmlns:a16="http://schemas.microsoft.com/office/drawing/2014/main" id="{3FB3B490-399A-EF1F-9626-CCCE0F5FF317}"/>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31516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Conten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hasCustomPrompt="1"/>
          </p:nvPr>
        </p:nvSpPr>
        <p:spPr>
          <a:xfrm>
            <a:off x="420623" y="365760"/>
            <a:ext cx="11067089" cy="1325880"/>
          </a:xfrm>
        </p:spPr>
        <p:txBody>
          <a:bodyPr anchor="ctr">
            <a:normAutofit/>
          </a:bodyPr>
          <a:lstStyle>
            <a:lvl1pPr>
              <a:lnSpc>
                <a:spcPts val="2800"/>
              </a:lnSpc>
              <a:spcBef>
                <a:spcPts val="1000"/>
              </a:spcBef>
              <a:defRPr sz="4400" b="0" i="0"/>
            </a:lvl1pPr>
          </a:lstStyle>
          <a:p>
            <a:r>
              <a:rPr lang="en-US" sz="4400" dirty="0"/>
              <a:t>Click to add title </a:t>
            </a:r>
            <a:endParaRPr lang="en-US" dirty="0"/>
          </a:p>
        </p:txBody>
      </p:sp>
      <p:sp>
        <p:nvSpPr>
          <p:cNvPr id="14" name="Rectangle 13">
            <a:extLst>
              <a:ext uri="{FF2B5EF4-FFF2-40B4-BE49-F238E27FC236}">
                <a16:creationId xmlns:a16="http://schemas.microsoft.com/office/drawing/2014/main" id="{CA6BF945-F985-4A89-9868-A82E90E1054D}"/>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8" name="Text Placeholder 7">
            <a:extLst>
              <a:ext uri="{FF2B5EF4-FFF2-40B4-BE49-F238E27FC236}">
                <a16:creationId xmlns:a16="http://schemas.microsoft.com/office/drawing/2014/main" id="{8A7B33CF-0773-56F3-9F3B-1619AA66673B}"/>
              </a:ext>
            </a:extLst>
          </p:cNvPr>
          <p:cNvSpPr>
            <a:spLocks noGrp="1"/>
          </p:cNvSpPr>
          <p:nvPr>
            <p:ph type="body" sz="quarter" idx="11" hasCustomPrompt="1"/>
          </p:nvPr>
        </p:nvSpPr>
        <p:spPr>
          <a:xfrm>
            <a:off x="420624" y="2189377"/>
            <a:ext cx="3568990" cy="3517679"/>
          </a:xfrm>
        </p:spPr>
        <p:txBody>
          <a:bodyPr tIns="0" bIns="0">
            <a:normAutofit/>
          </a:bodyPr>
          <a:lstStyle>
            <a:lvl1pPr>
              <a:defRPr sz="1800"/>
            </a:lvl1pPr>
            <a:lvl2pP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able Placeholder 3">
            <a:extLst>
              <a:ext uri="{FF2B5EF4-FFF2-40B4-BE49-F238E27FC236}">
                <a16:creationId xmlns:a16="http://schemas.microsoft.com/office/drawing/2014/main" id="{EB4A43A1-5A81-D0D1-BD71-0485EDDD4CC8}"/>
              </a:ext>
            </a:extLst>
          </p:cNvPr>
          <p:cNvSpPr>
            <a:spLocks noGrp="1"/>
          </p:cNvSpPr>
          <p:nvPr>
            <p:ph type="tbl" sz="quarter" idx="10"/>
          </p:nvPr>
        </p:nvSpPr>
        <p:spPr>
          <a:xfrm>
            <a:off x="4501469" y="2189377"/>
            <a:ext cx="6565769" cy="3517686"/>
          </a:xfrm>
        </p:spPr>
        <p:txBody>
          <a:bodyPr/>
          <a:lstStyle>
            <a:lvl1pPr>
              <a:defRPr/>
            </a:lvl1pPr>
          </a:lstStyle>
          <a:p>
            <a:r>
              <a:rPr lang="en-US"/>
              <a:t>Click icon to add table</a:t>
            </a:r>
            <a:endParaRPr lang="en-US" dirty="0"/>
          </a:p>
        </p:txBody>
      </p:sp>
      <p:sp>
        <p:nvSpPr>
          <p:cNvPr id="7" name="Slide Number Placeholder 5">
            <a:extLst>
              <a:ext uri="{FF2B5EF4-FFF2-40B4-BE49-F238E27FC236}">
                <a16:creationId xmlns:a16="http://schemas.microsoft.com/office/drawing/2014/main" id="{E6A39699-E09B-80CC-75A3-1A20865ABB68}"/>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805481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two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hasCustomPrompt="1"/>
          </p:nvPr>
        </p:nvSpPr>
        <p:spPr>
          <a:xfrm>
            <a:off x="420624" y="365125"/>
            <a:ext cx="10654936" cy="1325563"/>
          </a:xfrm>
        </p:spPr>
        <p:txBody>
          <a:bodyPr>
            <a:normAutofit/>
          </a:bodyPr>
          <a:lstStyle>
            <a:lvl1pPr>
              <a:defRPr sz="4400"/>
            </a:lvl1pPr>
          </a:lstStyle>
          <a:p>
            <a:r>
              <a:rPr lang="en-US" sz="4400" dirty="0"/>
              <a:t>Click to add title </a:t>
            </a:r>
            <a:endParaRPr lang="en-US" dirty="0"/>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hasCustomPrompt="1"/>
          </p:nvPr>
        </p:nvSpPr>
        <p:spPr>
          <a:xfrm>
            <a:off x="413657" y="2198914"/>
            <a:ext cx="3970218" cy="3445987"/>
          </a:xfrm>
        </p:spPr>
        <p:txBody>
          <a:bodyPr>
            <a:normAutofit/>
          </a:bodyPr>
          <a:lstStyle>
            <a:lvl1pPr>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hasCustomPrompt="1"/>
          </p:nvPr>
        </p:nvSpPr>
        <p:spPr>
          <a:xfrm>
            <a:off x="4921213" y="2198914"/>
            <a:ext cx="6154347" cy="3445987"/>
          </a:xfrm>
        </p:spPr>
        <p:txBody>
          <a:bodyPr>
            <a:normAutofit/>
          </a:bodyPr>
          <a:lstStyle>
            <a:lvl1pPr marL="0" indent="0">
              <a:buNone/>
              <a:defRPr sz="1800"/>
            </a:lvl1pPr>
            <a:lvl2pPr>
              <a:defRPr sz="1800"/>
            </a:lvl2pPr>
            <a:lvl3pPr>
              <a:defRPr sz="1400"/>
            </a:lvl3pPr>
            <a:lvl4pPr>
              <a:defRPr sz="1200"/>
            </a:lvl4pPr>
            <a:lvl5pPr>
              <a:defRPr sz="11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A53A46AB-E26C-4F66-A0B8-4CDBD5F4011C}"/>
              </a:ext>
              <a:ext uri="{C183D7F6-B498-43B3-948B-1728B52AA6E4}">
                <adec:decorative xmlns:adec="http://schemas.microsoft.com/office/drawing/2017/decorative" val="1"/>
              </a:ext>
            </a:extLst>
          </p:cNvPr>
          <p:cNvSpPr/>
          <p:nvPr userDrawn="1"/>
        </p:nvSpPr>
        <p:spPr>
          <a:xfrm rot="10800000">
            <a:off x="11494040" y="4282928"/>
            <a:ext cx="699477" cy="1898809"/>
          </a:xfrm>
          <a:prstGeom prst="rect">
            <a:avLst/>
          </a:prstGeom>
          <a:solidFill>
            <a:schemeClr val="accent3">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0" name="Slide Number Placeholder 5">
            <a:extLst>
              <a:ext uri="{FF2B5EF4-FFF2-40B4-BE49-F238E27FC236}">
                <a16:creationId xmlns:a16="http://schemas.microsoft.com/office/drawing/2014/main" id="{B845EA08-ECD8-E8B5-40BF-E899F315098D}"/>
              </a:ext>
            </a:extLst>
          </p:cNvPr>
          <p:cNvSpPr>
            <a:spLocks noGrp="1"/>
          </p:cNvSpPr>
          <p:nvPr>
            <p:ph type="sldNum" sz="quarter" idx="1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8231685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hasCustomPrompt="1"/>
          </p:nvPr>
        </p:nvSpPr>
        <p:spPr>
          <a:xfrm>
            <a:off x="420624" y="365125"/>
            <a:ext cx="10661904" cy="1325563"/>
          </a:xfrm>
        </p:spPr>
        <p:txBody>
          <a:bodyPr>
            <a:normAutofit/>
          </a:bodyPr>
          <a:lstStyle>
            <a:lvl1pPr>
              <a:lnSpc>
                <a:spcPct val="90000"/>
              </a:lnSpc>
              <a:defRPr sz="4400"/>
            </a:lvl1pPr>
          </a:lstStyle>
          <a:p>
            <a:r>
              <a:rPr lang="en-US" dirty="0"/>
              <a:t>Click to add title</a:t>
            </a:r>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a:t>Sample Footer Text</a:t>
            </a:r>
            <a:endParaRPr lang="en-US" dirty="0"/>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5" name="Table Placeholder 4">
            <a:extLst>
              <a:ext uri="{FF2B5EF4-FFF2-40B4-BE49-F238E27FC236}">
                <a16:creationId xmlns:a16="http://schemas.microsoft.com/office/drawing/2014/main" id="{402F1FD3-6A03-65D9-EE3B-3A0AE0FD8D8F}"/>
              </a:ext>
            </a:extLst>
          </p:cNvPr>
          <p:cNvSpPr>
            <a:spLocks noGrp="1"/>
          </p:cNvSpPr>
          <p:nvPr>
            <p:ph type="tbl" sz="quarter" idx="13"/>
          </p:nvPr>
        </p:nvSpPr>
        <p:spPr>
          <a:xfrm>
            <a:off x="420688" y="2189377"/>
            <a:ext cx="10661840" cy="3490925"/>
          </a:xfrm>
        </p:spPr>
        <p:txBody>
          <a:bodyPr/>
          <a:lstStyle>
            <a:lvl1pPr>
              <a:defRPr/>
            </a:lvl1pPr>
          </a:lstStyle>
          <a:p>
            <a:r>
              <a:rPr lang="en-US"/>
              <a:t>Click icon to add table</a:t>
            </a:r>
            <a:endParaRPr lang="en-US" dirty="0"/>
          </a:p>
        </p:txBody>
      </p:sp>
    </p:spTree>
    <p:extLst>
      <p:ext uri="{BB962C8B-B14F-4D97-AF65-F5344CB8AC3E}">
        <p14:creationId xmlns:p14="http://schemas.microsoft.com/office/powerpoint/2010/main" val="33797780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BDEB7A-D103-487A-8C1B-9145FB24B663}"/>
              </a:ext>
            </a:extLst>
          </p:cNvPr>
          <p:cNvSpPr>
            <a:spLocks noGrp="1"/>
          </p:cNvSpPr>
          <p:nvPr>
            <p:ph type="title" hasCustomPrompt="1"/>
          </p:nvPr>
        </p:nvSpPr>
        <p:spPr>
          <a:xfrm>
            <a:off x="422897" y="539496"/>
            <a:ext cx="5228393" cy="2697190"/>
          </a:xfrm>
        </p:spPr>
        <p:txBody>
          <a:bodyPr anchor="b">
            <a:normAutofit/>
          </a:bodyPr>
          <a:lstStyle>
            <a:lvl1pPr>
              <a:defRPr sz="4400"/>
            </a:lvl1pPr>
          </a:lstStyle>
          <a:p>
            <a:r>
              <a:rPr lang="en-US" sz="4800" dirty="0"/>
              <a:t>Click to add title </a:t>
            </a:r>
          </a:p>
        </p:txBody>
      </p:sp>
      <p:sp>
        <p:nvSpPr>
          <p:cNvPr id="8" name="Content Placeholder 2">
            <a:extLst>
              <a:ext uri="{FF2B5EF4-FFF2-40B4-BE49-F238E27FC236}">
                <a16:creationId xmlns:a16="http://schemas.microsoft.com/office/drawing/2014/main" id="{F3017A3E-25F7-41D5-AABB-24D0E2673A63}"/>
              </a:ext>
            </a:extLst>
          </p:cNvPr>
          <p:cNvSpPr>
            <a:spLocks noGrp="1"/>
          </p:cNvSpPr>
          <p:nvPr>
            <p:ph idx="1" hasCustomPrompt="1"/>
          </p:nvPr>
        </p:nvSpPr>
        <p:spPr>
          <a:xfrm>
            <a:off x="422897" y="3354749"/>
            <a:ext cx="5228392" cy="2582470"/>
          </a:xfrm>
        </p:spPr>
        <p:txBody>
          <a:bodyPr>
            <a:noAutofit/>
          </a:bodyPr>
          <a:lstStyle>
            <a:lvl1pPr marL="0" indent="0">
              <a:buNone/>
              <a:defRPr sz="1800"/>
            </a:lvl1pPr>
            <a:lvl2pP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Straight Connector 11">
            <a:extLst>
              <a:ext uri="{FF2B5EF4-FFF2-40B4-BE49-F238E27FC236}">
                <a16:creationId xmlns:a16="http://schemas.microsoft.com/office/drawing/2014/main" id="{505C0C26-4C66-47DC-B079-5B94C22F15BD}"/>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07E30B1-7066-9D31-7A11-7B81B65DD8BA}"/>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72E672D-C862-C853-0730-15E3C4953D67}"/>
              </a:ext>
            </a:extLst>
          </p:cNvPr>
          <p:cNvSpPr/>
          <p:nvPr userDrawn="1"/>
        </p:nvSpPr>
        <p:spPr>
          <a:xfrm>
            <a:off x="9884230" y="1"/>
            <a:ext cx="1611954" cy="6857999"/>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910336ED-3DCB-4524-8A3F-9FBBD0B18E87}"/>
              </a:ext>
              <a:ext uri="{C183D7F6-B498-43B3-948B-1728B52AA6E4}">
                <adec:decorative xmlns:adec="http://schemas.microsoft.com/office/drawing/2017/decorative" val="1"/>
              </a:ext>
            </a:extLst>
          </p:cNvPr>
          <p:cNvCxnSpPr>
            <a:cxnSpLocks/>
          </p:cNvCxnSpPr>
          <p:nvPr userDrawn="1"/>
        </p:nvCxnSpPr>
        <p:spPr>
          <a:xfrm flipV="1">
            <a:off x="116050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15F86B-1A6A-ECD5-F63A-4280BADEF7C2}"/>
              </a:ext>
              <a:ext uri="{C183D7F6-B498-43B3-948B-1728B52AA6E4}">
                <adec:decorative xmlns:adec="http://schemas.microsoft.com/office/drawing/2017/decorative" val="1"/>
              </a:ext>
            </a:extLst>
          </p:cNvPr>
          <p:cNvCxnSpPr>
            <a:cxnSpLocks/>
          </p:cNvCxnSpPr>
          <p:nvPr userDrawn="1"/>
        </p:nvCxnSpPr>
        <p:spPr>
          <a:xfrm flipV="1">
            <a:off x="9884230"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5534F0-444E-1FA5-FC8F-F04505FC0F29}"/>
              </a:ext>
              <a:ext uri="{C183D7F6-B498-43B3-948B-1728B52AA6E4}">
                <adec:decorative xmlns:adec="http://schemas.microsoft.com/office/drawing/2017/decorative" val="1"/>
              </a:ext>
            </a:extLst>
          </p:cNvPr>
          <p:cNvCxnSpPr>
            <a:cxnSpLocks/>
          </p:cNvCxnSpPr>
          <p:nvPr userDrawn="1"/>
        </p:nvCxnSpPr>
        <p:spPr>
          <a:xfrm flipV="1">
            <a:off x="9768622"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119972F-DA18-8749-FF59-A83CA1E1F4A3}"/>
              </a:ext>
              <a:ext uri="{C183D7F6-B498-43B3-948B-1728B52AA6E4}">
                <adec:decorative xmlns:adec="http://schemas.microsoft.com/office/drawing/2017/decorative" val="1"/>
              </a:ext>
            </a:extLst>
          </p:cNvPr>
          <p:cNvCxnSpPr>
            <a:cxnSpLocks/>
          </p:cNvCxnSpPr>
          <p:nvPr userDrawn="1"/>
        </p:nvCxnSpPr>
        <p:spPr>
          <a:xfrm flipV="1">
            <a:off x="9372495" y="561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67D80A1-B7E7-2F80-975E-2E87C591BB67}"/>
              </a:ext>
            </a:extLst>
          </p:cNvPr>
          <p:cNvSpPr/>
          <p:nvPr userDrawn="1"/>
        </p:nvSpPr>
        <p:spPr>
          <a:xfrm>
            <a:off x="7760541" y="1"/>
            <a:ext cx="1611954" cy="6857999"/>
          </a:xfrm>
          <a:prstGeom prst="rect">
            <a:avLst/>
          </a:prstGeom>
          <a:solidFill>
            <a:schemeClr val="accent3">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BE88F6AB-6890-F7DE-7C01-CE237F778605}"/>
              </a:ext>
              <a:ext uri="{C183D7F6-B498-43B3-948B-1728B52AA6E4}">
                <adec:decorative xmlns:adec="http://schemas.microsoft.com/office/drawing/2017/decorative" val="1"/>
              </a:ext>
            </a:extLst>
          </p:cNvPr>
          <p:cNvCxnSpPr>
            <a:cxnSpLocks/>
          </p:cNvCxnSpPr>
          <p:nvPr userDrawn="1"/>
        </p:nvCxnSpPr>
        <p:spPr>
          <a:xfrm flipV="1">
            <a:off x="9481352"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F6575E3-45E3-206E-9037-D8FD562B722A}"/>
              </a:ext>
              <a:ext uri="{C183D7F6-B498-43B3-948B-1728B52AA6E4}">
                <adec:decorative xmlns:adec="http://schemas.microsoft.com/office/drawing/2017/decorative" val="1"/>
              </a:ext>
            </a:extLst>
          </p:cNvPr>
          <p:cNvCxnSpPr>
            <a:cxnSpLocks/>
          </p:cNvCxnSpPr>
          <p:nvPr userDrawn="1"/>
        </p:nvCxnSpPr>
        <p:spPr>
          <a:xfrm flipV="1">
            <a:off x="7760541"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BE4BC31-600E-ECD3-1E7F-FE4F6F720A6A}"/>
              </a:ext>
              <a:ext uri="{C183D7F6-B498-43B3-948B-1728B52AA6E4}">
                <adec:decorative xmlns:adec="http://schemas.microsoft.com/office/drawing/2017/decorative" val="1"/>
              </a:ext>
            </a:extLst>
          </p:cNvPr>
          <p:cNvCxnSpPr>
            <a:cxnSpLocks/>
          </p:cNvCxnSpPr>
          <p:nvPr userDrawn="1"/>
        </p:nvCxnSpPr>
        <p:spPr>
          <a:xfrm flipV="1">
            <a:off x="7644933" y="0"/>
            <a:ext cx="0" cy="6858000"/>
          </a:xfrm>
          <a:prstGeom prst="line">
            <a:avLst/>
          </a:prstGeom>
          <a:ln w="9525" cap="rnd">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3F8CA839-B327-1ECD-C35D-02164F5BBD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1706" t="12194" r="49126" b="12256"/>
          <a:stretch/>
        </p:blipFill>
        <p:spPr>
          <a:xfrm>
            <a:off x="9884229" y="-5609"/>
            <a:ext cx="1611955" cy="6863608"/>
          </a:xfrm>
          <a:prstGeom prst="rect">
            <a:avLst/>
          </a:prstGeom>
        </p:spPr>
      </p:pic>
      <p:pic>
        <p:nvPicPr>
          <p:cNvPr id="35" name="Graphic 34">
            <a:extLst>
              <a:ext uri="{FF2B5EF4-FFF2-40B4-BE49-F238E27FC236}">
                <a16:creationId xmlns:a16="http://schemas.microsoft.com/office/drawing/2014/main" id="{E1A97957-D274-4D24-1862-D53BF72826C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790" t="12194" r="70042" b="12256"/>
          <a:stretch/>
        </p:blipFill>
        <p:spPr>
          <a:xfrm>
            <a:off x="7753789" y="5610"/>
            <a:ext cx="1611955" cy="6863608"/>
          </a:xfrm>
          <a:prstGeom prst="rect">
            <a:avLst/>
          </a:prstGeom>
        </p:spPr>
      </p:pic>
    </p:spTree>
    <p:extLst>
      <p:ext uri="{BB962C8B-B14F-4D97-AF65-F5344CB8AC3E}">
        <p14:creationId xmlns:p14="http://schemas.microsoft.com/office/powerpoint/2010/main" val="3746701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15600"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15600" cy="1500187"/>
          </a:xfrm>
        </p:spPr>
        <p:txBody>
          <a:bodyPr>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9">
            <a:extLst>
              <a:ext uri="{FF2B5EF4-FFF2-40B4-BE49-F238E27FC236}">
                <a16:creationId xmlns:a16="http://schemas.microsoft.com/office/drawing/2014/main" id="{6B034DD9-4A61-318F-88CF-79721B55AC5B}"/>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496DA99-E916-9F7C-9E88-AA06046AE94C}"/>
              </a:ext>
            </a:extLst>
          </p:cNvPr>
          <p:cNvSpPr>
            <a:spLocks noGrp="1"/>
          </p:cNvSpPr>
          <p:nvPr>
            <p:ph type="ftr" sz="quarter" idx="11"/>
          </p:nvPr>
        </p:nvSpPr>
        <p:spPr/>
        <p:txBody>
          <a:bodyPr/>
          <a:lstStyle/>
          <a:p>
            <a:r>
              <a:rPr lang="en-US"/>
              <a:t>Sample Footer Text</a:t>
            </a:r>
            <a:endParaRPr lang="en-US" dirty="0"/>
          </a:p>
        </p:txBody>
      </p:sp>
      <p:sp>
        <p:nvSpPr>
          <p:cNvPr id="12" name="Slide Number Placeholder 11">
            <a:extLst>
              <a:ext uri="{FF2B5EF4-FFF2-40B4-BE49-F238E27FC236}">
                <a16:creationId xmlns:a16="http://schemas.microsoft.com/office/drawing/2014/main" id="{21CC86B5-B6B3-4633-0D90-AACB44D0D409}"/>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8492490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8F7F10-35F6-E392-D41B-3CD300D5CCF8}"/>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181600" cy="4206382"/>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buChar char="¬"/>
            </a:pPr>
            <a:r>
              <a:rPr lang="en-US"/>
              <a:t>Click to edit Master text styles</a:t>
            </a:r>
          </a:p>
          <a:p>
            <a:pPr lvl="1">
              <a:buChar char="¬"/>
            </a:pPr>
            <a:r>
              <a:rPr lang="en-US"/>
              <a:t>Second level</a:t>
            </a:r>
          </a:p>
          <a:p>
            <a:pPr lvl="2">
              <a:buChar char="¬"/>
            </a:pPr>
            <a:r>
              <a:rPr lang="en-US"/>
              <a:t>Third level</a:t>
            </a:r>
          </a:p>
          <a:p>
            <a:pPr lvl="3">
              <a:buChar char="¬"/>
            </a:pPr>
            <a:r>
              <a:rPr lang="en-US"/>
              <a:t>Fourth level</a:t>
            </a:r>
          </a:p>
          <a:p>
            <a:pPr lvl="4">
              <a:buChar char="¬"/>
            </a:pPr>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5756178" y="1825625"/>
            <a:ext cx="518004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14">
            <a:extLst>
              <a:ext uri="{FF2B5EF4-FFF2-40B4-BE49-F238E27FC236}">
                <a16:creationId xmlns:a16="http://schemas.microsoft.com/office/drawing/2014/main" id="{35274CEC-210E-BC97-9B79-A7D801E4B5F6}"/>
              </a:ext>
            </a:extLst>
          </p:cNvPr>
          <p:cNvSpPr>
            <a:spLocks noGrp="1"/>
          </p:cNvSpPr>
          <p:nvPr>
            <p:ph type="dt" sz="half" idx="10"/>
          </p:nvPr>
        </p:nvSpPr>
        <p:spPr/>
        <p:txBody>
          <a:bodyPr/>
          <a:lstStyle/>
          <a:p>
            <a:r>
              <a:rPr lang="en-US"/>
              <a:t>20XX</a:t>
            </a:r>
            <a:endParaRPr lang="en-US" dirty="0"/>
          </a:p>
        </p:txBody>
      </p:sp>
      <p:sp>
        <p:nvSpPr>
          <p:cNvPr id="16" name="Footer Placeholder 15">
            <a:extLst>
              <a:ext uri="{FF2B5EF4-FFF2-40B4-BE49-F238E27FC236}">
                <a16:creationId xmlns:a16="http://schemas.microsoft.com/office/drawing/2014/main" id="{486B3D53-F805-C08E-2359-498218FC6898}"/>
              </a:ext>
            </a:extLst>
          </p:cNvPr>
          <p:cNvSpPr>
            <a:spLocks noGrp="1"/>
          </p:cNvSpPr>
          <p:nvPr>
            <p:ph type="ftr" sz="quarter" idx="11"/>
          </p:nvPr>
        </p:nvSpPr>
        <p:spPr/>
        <p:txBody>
          <a:bodyPr/>
          <a:lstStyle/>
          <a:p>
            <a:r>
              <a:rPr lang="en-US"/>
              <a:t>Sample Footer Text</a:t>
            </a:r>
            <a:endParaRPr lang="en-US" dirty="0"/>
          </a:p>
        </p:txBody>
      </p:sp>
      <p:sp>
        <p:nvSpPr>
          <p:cNvPr id="17" name="Slide Number Placeholder 16">
            <a:extLst>
              <a:ext uri="{FF2B5EF4-FFF2-40B4-BE49-F238E27FC236}">
                <a16:creationId xmlns:a16="http://schemas.microsoft.com/office/drawing/2014/main" id="{61C4695B-D7BD-45F7-EB23-6FDAF2410BB2}"/>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12561204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A1F52B7-5271-53AA-8260-0CF50FF8DA3C}"/>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2178" y="365125"/>
            <a:ext cx="10515600"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2178" y="1681163"/>
            <a:ext cx="515778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2178" y="2505075"/>
            <a:ext cx="515778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754590" y="1681163"/>
            <a:ext cx="5183188"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754590" y="2505075"/>
            <a:ext cx="5183188"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a:t>Sample Footer Text</a:t>
            </a:r>
            <a:endParaRPr lang="en-US" dirty="0"/>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19146545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15600" cy="1325563"/>
          </a:xfrm>
        </p:spPr>
        <p:txBody>
          <a:bodyPr>
            <a:normAutofit/>
          </a:bodyPr>
          <a:lstStyle>
            <a:lvl1pPr>
              <a:defRPr sz="5200"/>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A9328E63-E075-39E2-BAA7-30CCAE2E779E}"/>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2A5894A5-0E01-F43E-C68A-2EFAB2EB89D8}"/>
              </a:ext>
            </a:extLst>
          </p:cNvPr>
          <p:cNvSpPr>
            <a:spLocks noGrp="1"/>
          </p:cNvSpPr>
          <p:nvPr>
            <p:ph type="ftr" sz="quarter" idx="11"/>
          </p:nvPr>
        </p:nvSpPr>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7250128C-CE40-2B40-1B89-7E9AAAAC439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43750277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281B99-C6A0-F92A-BDD3-BB362196501C}"/>
              </a:ext>
            </a:extLst>
          </p:cNvPr>
          <p:cNvSpPr/>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a:extLst>
              <a:ext uri="{FF2B5EF4-FFF2-40B4-BE49-F238E27FC236}">
                <a16:creationId xmlns:a16="http://schemas.microsoft.com/office/drawing/2014/main" id="{3EB8367C-67E1-A50A-1584-F859A6FED9C9}"/>
              </a:ext>
            </a:extLst>
          </p:cNvPr>
          <p:cNvSpPr/>
          <p:nvPr/>
        </p:nvSpPr>
        <p:spPr>
          <a:xfrm>
            <a:off x="0"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Date Placeholder 4">
            <a:extLst>
              <a:ext uri="{FF2B5EF4-FFF2-40B4-BE49-F238E27FC236}">
                <a16:creationId xmlns:a16="http://schemas.microsoft.com/office/drawing/2014/main" id="{2ABB8861-51D7-741E-6B2C-25412D40E5BD}"/>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3D69A2F-0657-B33B-8334-C458A9538368}"/>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EB4FC84-48ED-0480-2497-FCD84C1276C6}"/>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01231472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12425" cy="1600200"/>
          </a:xfrm>
        </p:spPr>
        <p:txBody>
          <a:bodyPr anchor="b">
            <a:norm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4782830" y="2199340"/>
            <a:ext cx="6172200"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23F37370-7C05-0AAE-A0C3-9EE620A84EBB}"/>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0900B8E3-39E6-A88A-BBFB-717596EB347E}"/>
              </a:ext>
            </a:extLst>
          </p:cNvPr>
          <p:cNvSpPr>
            <a:spLocks noGrp="1"/>
          </p:cNvSpPr>
          <p:nvPr>
            <p:ph type="ftr" sz="quarter" idx="11"/>
          </p:nvPr>
        </p:nvSpPr>
        <p:spPr/>
        <p:txBody>
          <a:bodyPr/>
          <a:lstStyle/>
          <a:p>
            <a:r>
              <a:rPr lang="en-US"/>
              <a:t>Sample Footer Text</a:t>
            </a:r>
            <a:endParaRPr lang="en-US" dirty="0"/>
          </a:p>
        </p:txBody>
      </p:sp>
      <p:sp>
        <p:nvSpPr>
          <p:cNvPr id="10" name="Slide Number Placeholder 9">
            <a:extLst>
              <a:ext uri="{FF2B5EF4-FFF2-40B4-BE49-F238E27FC236}">
                <a16:creationId xmlns:a16="http://schemas.microsoft.com/office/drawing/2014/main" id="{348E340D-1840-D987-3EEA-963BDDE31400}"/>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8105018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3932237"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4781276"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0F28E44-58BB-553B-BBD0-F292C66CCA94}"/>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8F22D156-E5FE-F118-0553-B401F19652DE}"/>
              </a:ext>
            </a:extLst>
          </p:cNvPr>
          <p:cNvSpPr>
            <a:spLocks noGrp="1"/>
          </p:cNvSpPr>
          <p:nvPr>
            <p:ph type="ftr" sz="quarter" idx="11"/>
          </p:nvPr>
        </p:nvSpPr>
        <p:spPr/>
        <p:txBody>
          <a:bodyPr/>
          <a:lstStyle/>
          <a:p>
            <a:r>
              <a:rPr lang="en-US"/>
              <a:t>Sample Footer Text</a:t>
            </a:r>
            <a:endParaRPr lang="en-US" dirty="0"/>
          </a:p>
        </p:txBody>
      </p:sp>
      <p:sp>
        <p:nvSpPr>
          <p:cNvPr id="11" name="Slide Number Placeholder 10">
            <a:extLst>
              <a:ext uri="{FF2B5EF4-FFF2-40B4-BE49-F238E27FC236}">
                <a16:creationId xmlns:a16="http://schemas.microsoft.com/office/drawing/2014/main" id="{88AEE0A6-6120-9BA2-5751-E0E2D8CF0F58}"/>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34639915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B53B4F-080C-8523-03AD-871CC3B8D168}"/>
              </a:ext>
            </a:extLst>
          </p:cNvPr>
          <p:cNvSpPr/>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46289393"/>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 id="2147483903" r:id="rId20"/>
    <p:sldLayoutId id="2147483904" r:id="rId21"/>
    <p:sldLayoutId id="2147483905" r:id="rId22"/>
    <p:sldLayoutId id="2147483906" r:id="rId23"/>
    <p:sldLayoutId id="2147483907" r:id="rId24"/>
  </p:sldLayoutIdLst>
  <p:hf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107B0-826E-4E2E-390A-A0CBF1F860F6}"/>
              </a:ext>
            </a:extLst>
          </p:cNvPr>
          <p:cNvSpPr>
            <a:spLocks noGrp="1"/>
          </p:cNvSpPr>
          <p:nvPr>
            <p:ph type="title"/>
          </p:nvPr>
        </p:nvSpPr>
        <p:spPr/>
        <p:txBody>
          <a:bodyPr/>
          <a:lstStyle/>
          <a:p>
            <a:r>
              <a:rPr lang="en-US" dirty="0"/>
              <a:t>AI-Driven solution for Identity &amp; Access Management</a:t>
            </a:r>
          </a:p>
        </p:txBody>
      </p:sp>
      <p:sp>
        <p:nvSpPr>
          <p:cNvPr id="2" name="TextBox 1">
            <a:extLst>
              <a:ext uri="{FF2B5EF4-FFF2-40B4-BE49-F238E27FC236}">
                <a16:creationId xmlns:a16="http://schemas.microsoft.com/office/drawing/2014/main" id="{4D5FFC1A-D7BC-60EA-C029-A8FF5F87EDF6}"/>
              </a:ext>
            </a:extLst>
          </p:cNvPr>
          <p:cNvSpPr txBox="1"/>
          <p:nvPr/>
        </p:nvSpPr>
        <p:spPr>
          <a:xfrm>
            <a:off x="8668512" y="5102352"/>
            <a:ext cx="1737360" cy="369332"/>
          </a:xfrm>
          <a:prstGeom prst="rect">
            <a:avLst/>
          </a:prstGeom>
          <a:noFill/>
        </p:spPr>
        <p:txBody>
          <a:bodyPr wrap="square" rtlCol="0">
            <a:spAutoFit/>
          </a:bodyPr>
          <a:lstStyle/>
          <a:p>
            <a:r>
              <a:rPr lang="en-US" dirty="0"/>
              <a:t>~ Birir Sospeter</a:t>
            </a:r>
            <a:endParaRPr lang="en-KE" dirty="0"/>
          </a:p>
        </p:txBody>
      </p:sp>
    </p:spTree>
    <p:extLst>
      <p:ext uri="{BB962C8B-B14F-4D97-AF65-F5344CB8AC3E}">
        <p14:creationId xmlns:p14="http://schemas.microsoft.com/office/powerpoint/2010/main" val="388581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D7B4-5997-4A95-A2A9-773DF1F4CE53}"/>
              </a:ext>
            </a:extLst>
          </p:cNvPr>
          <p:cNvSpPr>
            <a:spLocks noGrp="1"/>
          </p:cNvSpPr>
          <p:nvPr>
            <p:ph type="ctrTitle"/>
          </p:nvPr>
        </p:nvSpPr>
        <p:spPr>
          <a:xfrm>
            <a:off x="422897" y="576263"/>
            <a:ext cx="5646541" cy="420433"/>
          </a:xfrm>
        </p:spPr>
        <p:txBody>
          <a:bodyPr>
            <a:normAutofit fontScale="90000"/>
          </a:bodyPr>
          <a:lstStyle/>
          <a:p>
            <a:r>
              <a:rPr lang="en-US" sz="2400" dirty="0"/>
              <a:t>AI-Driven Solutions for Identity Management</a:t>
            </a:r>
          </a:p>
        </p:txBody>
      </p:sp>
      <p:sp>
        <p:nvSpPr>
          <p:cNvPr id="3" name="Subtitle 2">
            <a:extLst>
              <a:ext uri="{FF2B5EF4-FFF2-40B4-BE49-F238E27FC236}">
                <a16:creationId xmlns:a16="http://schemas.microsoft.com/office/drawing/2014/main" id="{9DA6A002-1BEB-AE76-169E-13071F90919E}"/>
              </a:ext>
            </a:extLst>
          </p:cNvPr>
          <p:cNvSpPr>
            <a:spLocks noGrp="1"/>
          </p:cNvSpPr>
          <p:nvPr>
            <p:ph type="body" sz="quarter" idx="10"/>
          </p:nvPr>
        </p:nvSpPr>
        <p:spPr>
          <a:xfrm>
            <a:off x="422275" y="1261872"/>
            <a:ext cx="5673726" cy="4415028"/>
          </a:xfrm>
        </p:spPr>
        <p:txBody>
          <a:bodyPr>
            <a:normAutofit/>
          </a:bodyPr>
          <a:lstStyle/>
          <a:p>
            <a:pPr marL="342900" indent="-342900" algn="just">
              <a:buAutoNum type="arabicPeriod"/>
            </a:pPr>
            <a:r>
              <a:rPr lang="en-US" sz="1200" dirty="0">
                <a:latin typeface="Times New Roman" panose="02020603050405020304" pitchFamily="18" charset="0"/>
                <a:cs typeface="Times New Roman" panose="02020603050405020304" pitchFamily="18" charset="0"/>
              </a:rPr>
              <a:t>Adaptive Learning Application: By analyzing fingerprint data and Windows log data, our AI models continuously learn from the patterns of legitimate user behavior. Outcome: This adaptive learning capability enabled the IAM system to quickly identify and adapt to new threat patterns, ensuring that the system remained resilient against evolving attacks.</a:t>
            </a:r>
          </a:p>
          <a:p>
            <a:pPr marL="342900" indent="-342900" algn="just">
              <a:buAutoNum type="arabicPeriod"/>
            </a:pPr>
            <a:endParaRPr lang="en-US" sz="1200" dirty="0">
              <a:latin typeface="Times New Roman" panose="02020603050405020304" pitchFamily="18" charset="0"/>
              <a:cs typeface="Times New Roman" panose="02020603050405020304" pitchFamily="18" charset="0"/>
            </a:endParaRPr>
          </a:p>
          <a:p>
            <a:pPr marL="342900" indent="-342900" algn="just">
              <a:buAutoNum type="arabicPeriod"/>
            </a:pPr>
            <a:r>
              <a:rPr lang="en-US" sz="1200" dirty="0">
                <a:latin typeface="Times New Roman" panose="02020603050405020304" pitchFamily="18" charset="0"/>
                <a:cs typeface="Times New Roman" panose="02020603050405020304" pitchFamily="18" charset="0"/>
              </a:rPr>
              <a:t>Pattern Recognition Context: Recognizes patterns in fingerprint authentication and Windows log data. Application: By examining the fingerprint data, the AI can establish typical user access patterns. Similarly, it can analyze Windows log data to recognize standard user behaviors, identifying deviations that may indicate potential security threats.</a:t>
            </a:r>
          </a:p>
          <a:p>
            <a:pPr marL="342900" indent="-342900" algn="just">
              <a:buAutoNum type="arabicPeriod"/>
            </a:pPr>
            <a:endParaRPr lang="en-US" sz="1200" dirty="0">
              <a:latin typeface="Times New Roman" panose="02020603050405020304" pitchFamily="18" charset="0"/>
              <a:cs typeface="Times New Roman" panose="02020603050405020304" pitchFamily="18" charset="0"/>
            </a:endParaRPr>
          </a:p>
          <a:p>
            <a:pPr marL="342900" indent="-342900" algn="just">
              <a:buAutoNum type="arabicPeriod"/>
            </a:pPr>
            <a:r>
              <a:rPr lang="en-US" sz="1200" dirty="0">
                <a:latin typeface="Times New Roman" panose="02020603050405020304" pitchFamily="18" charset="0"/>
                <a:cs typeface="Times New Roman" panose="02020603050405020304" pitchFamily="18" charset="0"/>
              </a:rPr>
              <a:t>Anomaly Detection Context: Detects anomalies in the fingerprint authentication process and Windows log data. Application: Anomalies such as unusual login times, locations, or access to sensitive data can be flagged. If a fingerprint scan shows irregularities or if Windows log data indicates atypical access patterns, the system can prompt further verification or initiate a security response.</a:t>
            </a:r>
          </a:p>
        </p:txBody>
      </p:sp>
      <p:pic>
        <p:nvPicPr>
          <p:cNvPr id="11" name="Picture Placeholder 10" descr="A plant in a pot">
            <a:extLst>
              <a:ext uri="{FF2B5EF4-FFF2-40B4-BE49-F238E27FC236}">
                <a16:creationId xmlns:a16="http://schemas.microsoft.com/office/drawing/2014/main" id="{86E0BB36-7BDD-D349-82E5-EF4C5EC28FC0}"/>
              </a:ext>
            </a:extLst>
          </p:cNvPr>
          <p:cNvPicPr>
            <a:picLocks noGrp="1" noChangeAspect="1"/>
          </p:cNvPicPr>
          <p:nvPr>
            <p:ph type="pic" sz="quarter" idx="13"/>
          </p:nvPr>
        </p:nvPicPr>
        <p:blipFill>
          <a:blip r:embed="rId3"/>
          <a:srcRect l="13" r="13"/>
          <a:stretch/>
        </p:blipFill>
        <p:spPr/>
      </p:pic>
      <p:pic>
        <p:nvPicPr>
          <p:cNvPr id="4" name="Picture 3" descr="A diagram of a machine learning process&#10;&#10;Description automatically generated">
            <a:extLst>
              <a:ext uri="{FF2B5EF4-FFF2-40B4-BE49-F238E27FC236}">
                <a16:creationId xmlns:a16="http://schemas.microsoft.com/office/drawing/2014/main" id="{8E6D2C0B-B233-EA99-80CA-7B3897582041}"/>
              </a:ext>
            </a:extLst>
          </p:cNvPr>
          <p:cNvPicPr>
            <a:picLocks noChangeAspect="1"/>
          </p:cNvPicPr>
          <p:nvPr/>
        </p:nvPicPr>
        <p:blipFill>
          <a:blip r:embed="rId4"/>
          <a:stretch>
            <a:fillRect/>
          </a:stretch>
        </p:blipFill>
        <p:spPr>
          <a:xfrm>
            <a:off x="6069438" y="0"/>
            <a:ext cx="6196073" cy="6858000"/>
          </a:xfrm>
          <a:prstGeom prst="rect">
            <a:avLst/>
          </a:prstGeom>
        </p:spPr>
      </p:pic>
    </p:spTree>
    <p:extLst>
      <p:ext uri="{BB962C8B-B14F-4D97-AF65-F5344CB8AC3E}">
        <p14:creationId xmlns:p14="http://schemas.microsoft.com/office/powerpoint/2010/main" val="3874960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5832-3B88-48CF-8043-95E6A4907870}"/>
              </a:ext>
            </a:extLst>
          </p:cNvPr>
          <p:cNvSpPr>
            <a:spLocks noGrp="1"/>
          </p:cNvSpPr>
          <p:nvPr>
            <p:ph type="title"/>
          </p:nvPr>
        </p:nvSpPr>
        <p:spPr/>
        <p:txBody>
          <a:bodyPr>
            <a:normAutofit/>
          </a:bodyPr>
          <a:lstStyle/>
          <a:p>
            <a:r>
              <a:rPr lang="en-US" dirty="0"/>
              <a:t>Adaptive Learning</a:t>
            </a:r>
          </a:p>
        </p:txBody>
      </p:sp>
      <p:sp>
        <p:nvSpPr>
          <p:cNvPr id="4" name="Content Placeholder 3">
            <a:extLst>
              <a:ext uri="{FF2B5EF4-FFF2-40B4-BE49-F238E27FC236}">
                <a16:creationId xmlns:a16="http://schemas.microsoft.com/office/drawing/2014/main" id="{BB6FF9F1-02F2-4FD4-A3BF-42428815EF2E}"/>
              </a:ext>
            </a:extLst>
          </p:cNvPr>
          <p:cNvSpPr>
            <a:spLocks noGrp="1"/>
          </p:cNvSpPr>
          <p:nvPr>
            <p:ph sz="half" idx="2"/>
          </p:nvPr>
        </p:nvSpPr>
        <p:spPr>
          <a:xfrm>
            <a:off x="422178" y="1563624"/>
            <a:ext cx="5157787" cy="4091215"/>
          </a:xfrm>
        </p:spPr>
        <p:txBody>
          <a:bodyPr vert="horz" lIns="91440" tIns="45720" rIns="91440" bIns="45720" rtlCol="0" anchor="t">
            <a:normAutofit/>
          </a:bodyPr>
          <a:lstStyle/>
          <a:p>
            <a:pPr algn="just"/>
            <a:r>
              <a:rPr lang="en-US" sz="1050" dirty="0">
                <a:latin typeface="Times New Roman" panose="02020603050405020304" pitchFamily="18" charset="0"/>
                <a:cs typeface="Times New Roman" panose="02020603050405020304" pitchFamily="18" charset="0"/>
              </a:rPr>
              <a:t>Continuous Data Collection Fingerprint Data: </a:t>
            </a:r>
          </a:p>
          <a:p>
            <a:pPr algn="just"/>
            <a:r>
              <a:rPr lang="en-US" sz="1050" dirty="0">
                <a:latin typeface="Times New Roman" panose="02020603050405020304" pitchFamily="18" charset="0"/>
                <a:cs typeface="Times New Roman" panose="02020603050405020304" pitchFamily="18" charset="0"/>
              </a:rPr>
              <a:t>Collection data from each fingerprint scan to build a comprehensive profile of authorized users.</a:t>
            </a:r>
          </a:p>
          <a:p>
            <a:pPr algn="just"/>
            <a:r>
              <a:rPr lang="en-US" sz="1050" dirty="0">
                <a:latin typeface="Times New Roman" panose="02020603050405020304" pitchFamily="18" charset="0"/>
                <a:cs typeface="Times New Roman" panose="02020603050405020304" pitchFamily="18" charset="0"/>
              </a:rPr>
              <a:t>Windows Log Data: Monitors and records user activities, login attempts, access times, and other relevant events.</a:t>
            </a:r>
          </a:p>
          <a:p>
            <a:pPr algn="just"/>
            <a:r>
              <a:rPr lang="en-US" sz="1050" dirty="0">
                <a:latin typeface="Times New Roman" panose="02020603050405020304" pitchFamily="18" charset="0"/>
                <a:cs typeface="Times New Roman" panose="02020603050405020304" pitchFamily="18" charset="0"/>
              </a:rPr>
              <a:t>Real-Time Analysis Fingerprint Patterns: </a:t>
            </a:r>
          </a:p>
          <a:p>
            <a:pPr algn="just"/>
            <a:r>
              <a:rPr lang="en-US" sz="1050" dirty="0">
                <a:latin typeface="Times New Roman" panose="02020603050405020304" pitchFamily="18" charset="0"/>
                <a:cs typeface="Times New Roman" panose="02020603050405020304" pitchFamily="18" charset="0"/>
              </a:rPr>
              <a:t>Analyzes the minutiae points (specific features) in fingerprint scans to detect any changes or anomalies.</a:t>
            </a:r>
          </a:p>
          <a:p>
            <a:pPr algn="just"/>
            <a:r>
              <a:rPr lang="en-US" sz="1050" dirty="0">
                <a:latin typeface="Times New Roman" panose="02020603050405020304" pitchFamily="18" charset="0"/>
                <a:cs typeface="Times New Roman" panose="02020603050405020304" pitchFamily="18" charset="0"/>
              </a:rPr>
              <a:t>User Behavior: Uses Windows log data to establish baseline behaviors for each user, identifying deviations that might indicate unauthorized access.</a:t>
            </a:r>
          </a:p>
          <a:p>
            <a:pPr algn="just"/>
            <a:r>
              <a:rPr lang="en-US" sz="1050" dirty="0">
                <a:latin typeface="Times New Roman" panose="02020603050405020304" pitchFamily="18" charset="0"/>
                <a:cs typeface="Times New Roman" panose="02020603050405020304" pitchFamily="18" charset="0"/>
              </a:rPr>
              <a:t>Dynamic Updating Threat Detection: </a:t>
            </a:r>
          </a:p>
          <a:p>
            <a:pPr algn="just"/>
            <a:r>
              <a:rPr lang="en-US" sz="1050" dirty="0">
                <a:latin typeface="Times New Roman" panose="02020603050405020304" pitchFamily="18" charset="0"/>
                <a:cs typeface="Times New Roman" panose="02020603050405020304" pitchFamily="18" charset="0"/>
              </a:rPr>
              <a:t>Continuously updates the AI models with new fingerprint data and user behavior patterns to recognize emerging </a:t>
            </a:r>
            <a:r>
              <a:rPr lang="en-US" sz="1050" dirty="0" err="1">
                <a:latin typeface="Times New Roman" panose="02020603050405020304" pitchFamily="18" charset="0"/>
                <a:cs typeface="Times New Roman" panose="02020603050405020304" pitchFamily="18" charset="0"/>
              </a:rPr>
              <a:t>threats.Adaptation</a:t>
            </a:r>
            <a:r>
              <a:rPr lang="en-US" sz="1050" dirty="0">
                <a:latin typeface="Times New Roman" panose="02020603050405020304" pitchFamily="18" charset="0"/>
                <a:cs typeface="Times New Roman" panose="02020603050405020304" pitchFamily="18" charset="0"/>
              </a:rPr>
              <a:t>: Adjusts security protocols based on the latest data, ensuring that the system remains resilient against both known and unknown threats.</a:t>
            </a:r>
          </a:p>
        </p:txBody>
      </p:sp>
      <p:sp>
        <p:nvSpPr>
          <p:cNvPr id="33" name="Slide Number Placeholder 32">
            <a:extLst>
              <a:ext uri="{FF2B5EF4-FFF2-40B4-BE49-F238E27FC236}">
                <a16:creationId xmlns:a16="http://schemas.microsoft.com/office/drawing/2014/main" id="{EC64CEEC-83BF-60C7-B00E-F2DE1BC02BC2}"/>
              </a:ext>
            </a:extLst>
          </p:cNvPr>
          <p:cNvSpPr>
            <a:spLocks noGrp="1"/>
          </p:cNvSpPr>
          <p:nvPr>
            <p:ph type="sldNum" sz="quarter" idx="12"/>
          </p:nvPr>
        </p:nvSpPr>
        <p:spPr/>
        <p:txBody>
          <a:bodyPr/>
          <a:lstStyle/>
          <a:p>
            <a:fld id="{3A4F6043-7A67-491B-98BC-F933DED7226D}" type="slidenum">
              <a:rPr lang="en-US" smtClean="0"/>
              <a:pPr/>
              <a:t>11</a:t>
            </a:fld>
            <a:endParaRPr lang="en-US" dirty="0"/>
          </a:p>
        </p:txBody>
      </p:sp>
      <p:pic>
        <p:nvPicPr>
          <p:cNvPr id="7" name="Image 5">
            <a:extLst>
              <a:ext uri="{FF2B5EF4-FFF2-40B4-BE49-F238E27FC236}">
                <a16:creationId xmlns:a16="http://schemas.microsoft.com/office/drawing/2014/main" id="{B2FA12E6-F5C8-48B0-6C0C-892E7E37CD03}"/>
              </a:ext>
            </a:extLst>
          </p:cNvPr>
          <p:cNvPicPr>
            <a:picLocks/>
          </p:cNvPicPr>
          <p:nvPr/>
        </p:nvPicPr>
        <p:blipFill>
          <a:blip r:embed="rId3" cstate="print"/>
          <a:stretch>
            <a:fillRect/>
          </a:stretch>
        </p:blipFill>
        <p:spPr>
          <a:xfrm>
            <a:off x="6889128" y="758177"/>
            <a:ext cx="3751898" cy="4516148"/>
          </a:xfrm>
          <a:prstGeom prst="rect">
            <a:avLst/>
          </a:prstGeom>
        </p:spPr>
      </p:pic>
    </p:spTree>
    <p:extLst>
      <p:ext uri="{BB962C8B-B14F-4D97-AF65-F5344CB8AC3E}">
        <p14:creationId xmlns:p14="http://schemas.microsoft.com/office/powerpoint/2010/main" val="2897687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5544-C200-BEF3-61CE-CCB5EE891064}"/>
              </a:ext>
            </a:extLst>
          </p:cNvPr>
          <p:cNvSpPr>
            <a:spLocks noGrp="1"/>
          </p:cNvSpPr>
          <p:nvPr>
            <p:ph type="title"/>
          </p:nvPr>
        </p:nvSpPr>
        <p:spPr/>
        <p:txBody>
          <a:bodyPr/>
          <a:lstStyle/>
          <a:p>
            <a:r>
              <a:rPr lang="en-US" dirty="0"/>
              <a:t>Pattern Recognition</a:t>
            </a:r>
          </a:p>
        </p:txBody>
      </p:sp>
      <p:sp>
        <p:nvSpPr>
          <p:cNvPr id="6" name="Content Placeholder 5">
            <a:extLst>
              <a:ext uri="{FF2B5EF4-FFF2-40B4-BE49-F238E27FC236}">
                <a16:creationId xmlns:a16="http://schemas.microsoft.com/office/drawing/2014/main" id="{6335A923-029A-6A16-47FE-49ED6E141D18}"/>
              </a:ext>
            </a:extLst>
          </p:cNvPr>
          <p:cNvSpPr>
            <a:spLocks noGrp="1"/>
          </p:cNvSpPr>
          <p:nvPr>
            <p:ph sz="quarter" idx="4"/>
          </p:nvPr>
        </p:nvSpPr>
        <p:spPr>
          <a:xfrm>
            <a:off x="7105342" y="1450109"/>
            <a:ext cx="3970218" cy="3445987"/>
          </a:xfrm>
        </p:spPr>
        <p:txBody>
          <a:bodyPr>
            <a:noAutofit/>
          </a:bodyPr>
          <a:lstStyle/>
          <a:p>
            <a:pPr algn="just">
              <a:lnSpc>
                <a:spcPct val="170000"/>
              </a:lnSpc>
            </a:pPr>
            <a:r>
              <a:rPr lang="en-US" sz="1200" dirty="0">
                <a:latin typeface="Times New Roman" panose="02020603050405020304" pitchFamily="18" charset="0"/>
                <a:cs typeface="Times New Roman" panose="02020603050405020304" pitchFamily="18" charset="0"/>
              </a:rPr>
              <a:t>Context: </a:t>
            </a:r>
          </a:p>
          <a:p>
            <a:pPr algn="just">
              <a:lnSpc>
                <a:spcPct val="170000"/>
              </a:lnSpc>
            </a:pPr>
            <a:r>
              <a:rPr lang="en-US" sz="1200" dirty="0">
                <a:latin typeface="Times New Roman" panose="02020603050405020304" pitchFamily="18" charset="0"/>
                <a:cs typeface="Times New Roman" panose="02020603050405020304" pitchFamily="18" charset="0"/>
              </a:rPr>
              <a:t>Increases the precision of identity verification by recognizing detailed patterns in biometric and behavioral data.</a:t>
            </a:r>
          </a:p>
          <a:p>
            <a:pPr algn="just">
              <a:lnSpc>
                <a:spcPct val="170000"/>
              </a:lnSpc>
            </a:pPr>
            <a:r>
              <a:rPr lang="en-US" sz="1200" dirty="0">
                <a:latin typeface="Times New Roman" panose="02020603050405020304" pitchFamily="18" charset="0"/>
                <a:cs typeface="Times New Roman" panose="02020603050405020304" pitchFamily="18" charset="0"/>
              </a:rPr>
              <a:t>Application: Reduces false positives and negatives by ensuring that only genuine deviations from established patterns prompt security actions.</a:t>
            </a:r>
          </a:p>
          <a:p>
            <a:pPr algn="just">
              <a:lnSpc>
                <a:spcPct val="170000"/>
              </a:lnSpc>
            </a:pPr>
            <a:r>
              <a:rPr lang="en-US" sz="1200" dirty="0">
                <a:latin typeface="Times New Roman" panose="02020603050405020304" pitchFamily="18" charset="0"/>
                <a:cs typeface="Times New Roman" panose="02020603050405020304" pitchFamily="18" charset="0"/>
              </a:rPr>
              <a:t>User Behavior Insights Context: Provides insights into user behavior, helping to identify normal and abnormal patterns.</a:t>
            </a:r>
          </a:p>
          <a:p>
            <a:pPr algn="just">
              <a:lnSpc>
                <a:spcPct val="170000"/>
              </a:lnSpc>
            </a:pPr>
            <a:r>
              <a:rPr lang="en-US" sz="1200" dirty="0">
                <a:latin typeface="Times New Roman" panose="02020603050405020304" pitchFamily="18" charset="0"/>
                <a:cs typeface="Times New Roman" panose="02020603050405020304" pitchFamily="18" charset="0"/>
              </a:rPr>
              <a:t>Application: Enhances the ability to differentiate between legitimate and suspicious activities, improving overall security posture.</a:t>
            </a:r>
          </a:p>
        </p:txBody>
      </p:sp>
      <p:sp>
        <p:nvSpPr>
          <p:cNvPr id="33" name="Slide Number Placeholder 32">
            <a:extLst>
              <a:ext uri="{FF2B5EF4-FFF2-40B4-BE49-F238E27FC236}">
                <a16:creationId xmlns:a16="http://schemas.microsoft.com/office/drawing/2014/main" id="{9E4A32E4-179C-6FC0-8A0F-65F163803ABA}"/>
              </a:ext>
            </a:extLst>
          </p:cNvPr>
          <p:cNvSpPr>
            <a:spLocks noGrp="1"/>
          </p:cNvSpPr>
          <p:nvPr>
            <p:ph type="sldNum" sz="quarter" idx="14"/>
          </p:nvPr>
        </p:nvSpPr>
        <p:spPr/>
        <p:txBody>
          <a:bodyPr/>
          <a:lstStyle/>
          <a:p>
            <a:fld id="{3A4F6043-7A67-491B-98BC-F933DED7226D}" type="slidenum">
              <a:rPr lang="en-US" smtClean="0"/>
              <a:pPr/>
              <a:t>12</a:t>
            </a:fld>
            <a:endParaRPr lang="en-US" dirty="0"/>
          </a:p>
        </p:txBody>
      </p:sp>
      <p:pic>
        <p:nvPicPr>
          <p:cNvPr id="5" name="Content Placeholder 4" descr="A diagram of a process flow&#10;&#10;Description automatically generated">
            <a:extLst>
              <a:ext uri="{FF2B5EF4-FFF2-40B4-BE49-F238E27FC236}">
                <a16:creationId xmlns:a16="http://schemas.microsoft.com/office/drawing/2014/main" id="{87539C2A-97BF-F401-B41C-5155E2523E16}"/>
              </a:ext>
            </a:extLst>
          </p:cNvPr>
          <p:cNvPicPr>
            <a:picLocks noGrp="1" noChangeAspect="1"/>
          </p:cNvPicPr>
          <p:nvPr>
            <p:ph sz="half" idx="15"/>
          </p:nvPr>
        </p:nvPicPr>
        <p:blipFill>
          <a:blip r:embed="rId3"/>
          <a:stretch>
            <a:fillRect/>
          </a:stretch>
        </p:blipFill>
        <p:spPr>
          <a:xfrm>
            <a:off x="655783" y="1450109"/>
            <a:ext cx="6168178" cy="4433455"/>
          </a:xfrm>
        </p:spPr>
      </p:pic>
    </p:spTree>
    <p:extLst>
      <p:ext uri="{BB962C8B-B14F-4D97-AF65-F5344CB8AC3E}">
        <p14:creationId xmlns:p14="http://schemas.microsoft.com/office/powerpoint/2010/main" val="1147369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BDD3376-2BB5-D208-489F-2CF4AEDE5388}"/>
              </a:ext>
            </a:extLst>
          </p:cNvPr>
          <p:cNvSpPr>
            <a:spLocks noGrp="1"/>
          </p:cNvSpPr>
          <p:nvPr>
            <p:ph type="title"/>
          </p:nvPr>
        </p:nvSpPr>
        <p:spPr>
          <a:xfrm>
            <a:off x="393843" y="667582"/>
            <a:ext cx="5102717" cy="699400"/>
          </a:xfrm>
        </p:spPr>
        <p:txBody>
          <a:bodyPr/>
          <a:lstStyle/>
          <a:p>
            <a:r>
              <a:rPr lang="en-US" dirty="0"/>
              <a:t>Anomaly Detection</a:t>
            </a:r>
          </a:p>
        </p:txBody>
      </p:sp>
      <p:sp>
        <p:nvSpPr>
          <p:cNvPr id="5" name="Content Placeholder 4">
            <a:extLst>
              <a:ext uri="{FF2B5EF4-FFF2-40B4-BE49-F238E27FC236}">
                <a16:creationId xmlns:a16="http://schemas.microsoft.com/office/drawing/2014/main" id="{B2F950D5-0AE0-05E7-665E-387B809FD290}"/>
              </a:ext>
            </a:extLst>
          </p:cNvPr>
          <p:cNvSpPr>
            <a:spLocks noGrp="1"/>
          </p:cNvSpPr>
          <p:nvPr>
            <p:ph sz="quarter" idx="15"/>
          </p:nvPr>
        </p:nvSpPr>
        <p:spPr>
          <a:xfrm>
            <a:off x="4864608" y="667582"/>
            <a:ext cx="6631576" cy="2482018"/>
          </a:xfrm>
        </p:spPr>
        <p:txBody>
          <a:bodyPr>
            <a:normAutofit/>
          </a:bodyPr>
          <a:lstStyle/>
          <a:p>
            <a:pPr algn="just"/>
            <a:r>
              <a:rPr lang="en-US" sz="900" dirty="0">
                <a:latin typeface="Times New Roman" panose="02020603050405020304" pitchFamily="18" charset="0"/>
                <a:cs typeface="Times New Roman" panose="02020603050405020304" pitchFamily="18" charset="0"/>
              </a:rPr>
              <a:t>Early Threat Detection Context: </a:t>
            </a:r>
          </a:p>
          <a:p>
            <a:pPr algn="just"/>
            <a:r>
              <a:rPr lang="en-US" sz="900" dirty="0">
                <a:latin typeface="Times New Roman" panose="02020603050405020304" pitchFamily="18" charset="0"/>
                <a:cs typeface="Times New Roman" panose="02020603050405020304" pitchFamily="18" charset="0"/>
              </a:rPr>
              <a:t>Utilizes anomaly detection to identify potential security threats based on fingerprint and Windows log data.</a:t>
            </a:r>
          </a:p>
          <a:p>
            <a:pPr algn="just"/>
            <a:r>
              <a:rPr lang="en-US" sz="900" dirty="0">
                <a:latin typeface="Times New Roman" panose="02020603050405020304" pitchFamily="18" charset="0"/>
                <a:cs typeface="Times New Roman" panose="02020603050405020304" pitchFamily="18" charset="0"/>
              </a:rPr>
              <a:t>Application: </a:t>
            </a:r>
          </a:p>
          <a:p>
            <a:pPr algn="just"/>
            <a:r>
              <a:rPr lang="en-US" sz="900" dirty="0">
                <a:latin typeface="Times New Roman" panose="02020603050405020304" pitchFamily="18" charset="0"/>
                <a:cs typeface="Times New Roman" panose="02020603050405020304" pitchFamily="18" charset="0"/>
              </a:rPr>
              <a:t>Detecting abnormal login attempts or unusual access patterns can trigger immediate security responses to prevent unauthorized access. </a:t>
            </a:r>
          </a:p>
          <a:p>
            <a:pPr algn="just"/>
            <a:r>
              <a:rPr lang="en-US" sz="900" dirty="0">
                <a:latin typeface="Times New Roman" panose="02020603050405020304" pitchFamily="18" charset="0"/>
                <a:cs typeface="Times New Roman" panose="02020603050405020304" pitchFamily="18" charset="0"/>
              </a:rPr>
              <a:t>Reduced False Positives Context:</a:t>
            </a:r>
          </a:p>
          <a:p>
            <a:pPr algn="just"/>
            <a:r>
              <a:rPr lang="en-US" sz="900" dirty="0">
                <a:latin typeface="Times New Roman" panose="02020603050405020304" pitchFamily="18" charset="0"/>
                <a:cs typeface="Times New Roman" panose="02020603050405020304" pitchFamily="18" charset="0"/>
              </a:rPr>
              <a:t> Improves accuracy by minimizing false alerts through precise anomaly detection.</a:t>
            </a:r>
          </a:p>
          <a:p>
            <a:pPr algn="just"/>
            <a:r>
              <a:rPr lang="en-US" sz="900" dirty="0">
                <a:latin typeface="Times New Roman" panose="02020603050405020304" pitchFamily="18" charset="0"/>
                <a:cs typeface="Times New Roman" panose="02020603050405020304" pitchFamily="18" charset="0"/>
              </a:rPr>
              <a:t>Application: Ensures that security measures are activated only in response to genuine threats, enhancing operational efficiency. Adaptive Security Measures Context: Adjusts security protocols dynamically based on detected anomalies. Application: Enables proactive responses to emerging threats, maintaining robust protection against evolving cybersecurity risks.</a:t>
            </a:r>
          </a:p>
        </p:txBody>
      </p:sp>
      <p:pic>
        <p:nvPicPr>
          <p:cNvPr id="12" name="Picture Placeholder 11" descr="A couch with a coffee table">
            <a:extLst>
              <a:ext uri="{FF2B5EF4-FFF2-40B4-BE49-F238E27FC236}">
                <a16:creationId xmlns:a16="http://schemas.microsoft.com/office/drawing/2014/main" id="{0F70050D-37DB-3515-51AB-11DE7B246069}"/>
              </a:ext>
            </a:extLst>
          </p:cNvPr>
          <p:cNvPicPr>
            <a:picLocks noGrp="1" noChangeAspect="1"/>
          </p:cNvPicPr>
          <p:nvPr>
            <p:ph type="pic" sz="quarter" idx="13"/>
          </p:nvPr>
        </p:nvPicPr>
        <p:blipFill>
          <a:blip r:embed="rId3"/>
          <a:srcRect l="47" r="47"/>
          <a:stretch/>
        </p:blipFill>
        <p:spPr/>
      </p:pic>
      <p:sp>
        <p:nvSpPr>
          <p:cNvPr id="40" name="Slide Number Placeholder 39">
            <a:extLst>
              <a:ext uri="{FF2B5EF4-FFF2-40B4-BE49-F238E27FC236}">
                <a16:creationId xmlns:a16="http://schemas.microsoft.com/office/drawing/2014/main" id="{99A3C9AE-6440-E266-03D1-504E4CB48C95}"/>
              </a:ext>
            </a:extLst>
          </p:cNvPr>
          <p:cNvSpPr>
            <a:spLocks noGrp="1"/>
          </p:cNvSpPr>
          <p:nvPr>
            <p:ph type="sldNum" sz="quarter" idx="4"/>
          </p:nvPr>
        </p:nvSpPr>
        <p:spPr/>
        <p:txBody>
          <a:bodyPr/>
          <a:lstStyle/>
          <a:p>
            <a:fld id="{3A4F6043-7A67-491B-98BC-F933DED7226D}" type="slidenum">
              <a:rPr lang="en-US" smtClean="0"/>
              <a:pPr/>
              <a:t>13</a:t>
            </a:fld>
            <a:endParaRPr lang="en-US" dirty="0"/>
          </a:p>
        </p:txBody>
      </p:sp>
      <p:pic>
        <p:nvPicPr>
          <p:cNvPr id="3" name="Picture 2">
            <a:extLst>
              <a:ext uri="{FF2B5EF4-FFF2-40B4-BE49-F238E27FC236}">
                <a16:creationId xmlns:a16="http://schemas.microsoft.com/office/drawing/2014/main" id="{9F8DDB55-80B2-8E88-0502-77EE3ABB5E2A}"/>
              </a:ext>
            </a:extLst>
          </p:cNvPr>
          <p:cNvPicPr>
            <a:picLocks noChangeAspect="1"/>
          </p:cNvPicPr>
          <p:nvPr/>
        </p:nvPicPr>
        <p:blipFill>
          <a:blip r:embed="rId4"/>
          <a:stretch>
            <a:fillRect/>
          </a:stretch>
        </p:blipFill>
        <p:spPr>
          <a:xfrm>
            <a:off x="0" y="3362959"/>
            <a:ext cx="12192000" cy="3356559"/>
          </a:xfrm>
          <a:prstGeom prst="rect">
            <a:avLst/>
          </a:prstGeom>
        </p:spPr>
      </p:pic>
    </p:spTree>
    <p:extLst>
      <p:ext uri="{BB962C8B-B14F-4D97-AF65-F5344CB8AC3E}">
        <p14:creationId xmlns:p14="http://schemas.microsoft.com/office/powerpoint/2010/main" val="3536044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988E4-102D-E588-B236-A34D9E7E4832}"/>
              </a:ext>
            </a:extLst>
          </p:cNvPr>
          <p:cNvSpPr>
            <a:spLocks noGrp="1"/>
          </p:cNvSpPr>
          <p:nvPr>
            <p:ph type="title"/>
          </p:nvPr>
        </p:nvSpPr>
        <p:spPr>
          <a:xfrm>
            <a:off x="420623" y="365760"/>
            <a:ext cx="11067089" cy="576072"/>
          </a:xfrm>
        </p:spPr>
        <p:txBody>
          <a:bodyPr>
            <a:normAutofit/>
          </a:bodyPr>
          <a:lstStyle/>
          <a:p>
            <a:r>
              <a:rPr lang="en-US" sz="3600" dirty="0"/>
              <a:t>Viability and Potential Downsides of AI Integration</a:t>
            </a:r>
          </a:p>
        </p:txBody>
      </p:sp>
      <p:sp>
        <p:nvSpPr>
          <p:cNvPr id="2" name="Text Placeholder 1">
            <a:extLst>
              <a:ext uri="{FF2B5EF4-FFF2-40B4-BE49-F238E27FC236}">
                <a16:creationId xmlns:a16="http://schemas.microsoft.com/office/drawing/2014/main" id="{8233B595-DA05-C272-1C41-09A79A33C06C}"/>
              </a:ext>
            </a:extLst>
          </p:cNvPr>
          <p:cNvSpPr>
            <a:spLocks noGrp="1"/>
          </p:cNvSpPr>
          <p:nvPr>
            <p:ph type="body" sz="quarter" idx="11"/>
          </p:nvPr>
        </p:nvSpPr>
        <p:spPr>
          <a:xfrm>
            <a:off x="420624" y="1060705"/>
            <a:ext cx="11228832" cy="4646352"/>
          </a:xfrm>
        </p:spPr>
        <p:txBody>
          <a:bodyPr/>
          <a:lstStyle/>
          <a:p>
            <a:pPr marL="0" indent="0">
              <a:lnSpc>
                <a:spcPct val="150000"/>
              </a:lnSpc>
              <a:buNone/>
            </a:pPr>
            <a:r>
              <a:rPr lang="en-US" b="1" dirty="0">
                <a:latin typeface="Times New Roman" panose="02020603050405020304" pitchFamily="18" charset="0"/>
                <a:cs typeface="Times New Roman" panose="02020603050405020304" pitchFamily="18" charset="0"/>
              </a:rPr>
              <a:t>Viability:</a:t>
            </a:r>
            <a:endParaRPr lang="en-US"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AI enhances efficiency and automates processes.</a:t>
            </a: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Improves decision-making with data-driven insights.</a:t>
            </a: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Enables personalized user experiences.</a:t>
            </a:r>
          </a:p>
          <a:p>
            <a:pPr marL="0" indent="0">
              <a:lnSpc>
                <a:spcPct val="150000"/>
              </a:lnSpc>
              <a:buNone/>
            </a:pPr>
            <a:r>
              <a:rPr lang="en-US" b="1" dirty="0">
                <a:latin typeface="Times New Roman" panose="02020603050405020304" pitchFamily="18" charset="0"/>
                <a:cs typeface="Times New Roman" panose="02020603050405020304" pitchFamily="18" charset="0"/>
              </a:rPr>
              <a:t>Potential Downsides:</a:t>
            </a:r>
            <a:endParaRPr lang="en-US"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Dependency on data quality and availability.</a:t>
            </a: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Ethical concerns: bias, privacy, and transparency.</a:t>
            </a: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Displacement of jobs and societal impact.</a:t>
            </a:r>
          </a:p>
        </p:txBody>
      </p:sp>
      <p:sp>
        <p:nvSpPr>
          <p:cNvPr id="13" name="Slide Number Placeholder 12">
            <a:extLst>
              <a:ext uri="{FF2B5EF4-FFF2-40B4-BE49-F238E27FC236}">
                <a16:creationId xmlns:a16="http://schemas.microsoft.com/office/drawing/2014/main" id="{6EB33A8D-41A0-F72E-2DFF-C998B79C1170}"/>
              </a:ext>
            </a:extLst>
          </p:cNvPr>
          <p:cNvSpPr>
            <a:spLocks noGrp="1"/>
          </p:cNvSpPr>
          <p:nvPr>
            <p:ph type="sldNum" sz="quarter" idx="4"/>
          </p:nvPr>
        </p:nvSpPr>
        <p:spPr/>
        <p:txBody>
          <a:bodyPr/>
          <a:lstStyle/>
          <a:p>
            <a:fld id="{3A4F6043-7A67-491B-98BC-F933DED7226D}" type="slidenum">
              <a:rPr lang="en-US" smtClean="0"/>
              <a:pPr/>
              <a:t>14</a:t>
            </a:fld>
            <a:endParaRPr lang="en-US" dirty="0"/>
          </a:p>
        </p:txBody>
      </p:sp>
    </p:spTree>
    <p:extLst>
      <p:ext uri="{BB962C8B-B14F-4D97-AF65-F5344CB8AC3E}">
        <p14:creationId xmlns:p14="http://schemas.microsoft.com/office/powerpoint/2010/main" val="2255117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80268-1494-2660-4948-863C5C72646E}"/>
              </a:ext>
            </a:extLst>
          </p:cNvPr>
          <p:cNvSpPr>
            <a:spLocks noGrp="1"/>
          </p:cNvSpPr>
          <p:nvPr>
            <p:ph type="title"/>
          </p:nvPr>
        </p:nvSpPr>
        <p:spPr>
          <a:xfrm>
            <a:off x="420624" y="365125"/>
            <a:ext cx="10654936" cy="494411"/>
          </a:xfrm>
        </p:spPr>
        <p:txBody>
          <a:bodyPr>
            <a:normAutofit fontScale="90000"/>
          </a:bodyPr>
          <a:lstStyle/>
          <a:p>
            <a:r>
              <a:rPr lang="en-US" dirty="0"/>
              <a:t>Case Study Analysis</a:t>
            </a:r>
          </a:p>
        </p:txBody>
      </p:sp>
      <p:sp>
        <p:nvSpPr>
          <p:cNvPr id="7" name="Content Placeholder 6">
            <a:extLst>
              <a:ext uri="{FF2B5EF4-FFF2-40B4-BE49-F238E27FC236}">
                <a16:creationId xmlns:a16="http://schemas.microsoft.com/office/drawing/2014/main" id="{4694F5F6-7059-E66A-7133-6DDF9733784B}"/>
              </a:ext>
            </a:extLst>
          </p:cNvPr>
          <p:cNvSpPr>
            <a:spLocks noGrp="1"/>
          </p:cNvSpPr>
          <p:nvPr>
            <p:ph sz="quarter" idx="4"/>
          </p:nvPr>
        </p:nvSpPr>
        <p:spPr>
          <a:xfrm>
            <a:off x="413656" y="1099128"/>
            <a:ext cx="4734415" cy="4545773"/>
          </a:xfrm>
        </p:spPr>
        <p:txBody>
          <a:bodyPr>
            <a:normAutofit fontScale="92500"/>
          </a:bodyPr>
          <a:lstStyle/>
          <a:p>
            <a:pPr algn="just">
              <a:lnSpc>
                <a:spcPct val="250000"/>
              </a:lnSpc>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Real-world examples where AI-driven identity management systems have made a tangible impact:</a:t>
            </a:r>
          </a:p>
          <a:p>
            <a:pPr algn="just">
              <a:lnSpc>
                <a:spcPct val="250000"/>
              </a:lnSpc>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Darktrace: Darktrace employs AI for cybersecurity through its Enterprise Immune System technology. It uses machine learning algorithms to detect and respond to cyber threats in real-time, autonomously defending against sophisticated </a:t>
            </a:r>
            <a:r>
              <a:rPr lang="en-US" sz="1000" dirty="0" err="1">
                <a:latin typeface="Times New Roman" panose="02020603050405020304" pitchFamily="18" charset="0"/>
                <a:cs typeface="Times New Roman" panose="02020603050405020304" pitchFamily="18" charset="0"/>
              </a:rPr>
              <a:t>attacks.FireEye</a:t>
            </a:r>
            <a:r>
              <a:rPr lang="en-US" sz="1000" dirty="0">
                <a:latin typeface="Times New Roman" panose="02020603050405020304" pitchFamily="18" charset="0"/>
                <a:cs typeface="Times New Roman" panose="02020603050405020304" pitchFamily="18" charset="0"/>
              </a:rPr>
              <a:t>: FireEye integrates AI and machine learning into its cybersecurity platforms to enhance threat detection and response capabilities. Their Helix Security Operations Platform leverages AI to analyze and correlate data across the network, identifying potential threats and </a:t>
            </a:r>
            <a:r>
              <a:rPr lang="en-US" sz="1000" dirty="0" err="1">
                <a:latin typeface="Times New Roman" panose="02020603050405020304" pitchFamily="18" charset="0"/>
                <a:cs typeface="Times New Roman" panose="02020603050405020304" pitchFamily="18" charset="0"/>
              </a:rPr>
              <a:t>anomalies.Symantec</a:t>
            </a:r>
            <a:r>
              <a:rPr lang="en-US" sz="1000" dirty="0">
                <a:latin typeface="Times New Roman" panose="02020603050405020304" pitchFamily="18" charset="0"/>
                <a:cs typeface="Times New Roman" panose="02020603050405020304" pitchFamily="18" charset="0"/>
              </a:rPr>
              <a:t> (now </a:t>
            </a:r>
            <a:r>
              <a:rPr lang="en-US" sz="1000" dirty="0" err="1">
                <a:latin typeface="Times New Roman" panose="02020603050405020304" pitchFamily="18" charset="0"/>
                <a:cs typeface="Times New Roman" panose="02020603050405020304" pitchFamily="18" charset="0"/>
              </a:rPr>
              <a:t>NortonLifeLock</a:t>
            </a:r>
            <a:r>
              <a:rPr lang="en-US" sz="1000" dirty="0">
                <a:latin typeface="Times New Roman" panose="02020603050405020304" pitchFamily="18" charset="0"/>
                <a:cs typeface="Times New Roman" panose="02020603050405020304" pitchFamily="18" charset="0"/>
              </a:rPr>
              <a:t>): Symantec utilizes AI-powered security solutions to protect against malware, ransomware, and other cyber threats. </a:t>
            </a:r>
            <a:r>
              <a:rPr lang="en-US" sz="1000">
                <a:latin typeface="Times New Roman" panose="02020603050405020304" pitchFamily="18" charset="0"/>
                <a:cs typeface="Times New Roman" panose="02020603050405020304" pitchFamily="18" charset="0"/>
              </a:rPr>
              <a:t>Their Endpoint Protection and Norton 360 products employ AI to provide proactive defense and threat intelligence.</a:t>
            </a:r>
            <a:endParaRPr lang="en-US" sz="1000" dirty="0">
              <a:latin typeface="Times New Roman" panose="02020603050405020304" pitchFamily="18" charset="0"/>
              <a:cs typeface="Times New Roman" panose="02020603050405020304" pitchFamily="18" charset="0"/>
            </a:endParaRPr>
          </a:p>
        </p:txBody>
      </p:sp>
      <p:pic>
        <p:nvPicPr>
          <p:cNvPr id="5" name="Content Placeholder 4" descr="A screenshot of a computer program&#10;&#10;Description automatically generated">
            <a:extLst>
              <a:ext uri="{FF2B5EF4-FFF2-40B4-BE49-F238E27FC236}">
                <a16:creationId xmlns:a16="http://schemas.microsoft.com/office/drawing/2014/main" id="{6DDED915-94E2-356D-9F32-5B79E1046D36}"/>
              </a:ext>
            </a:extLst>
          </p:cNvPr>
          <p:cNvPicPr>
            <a:picLocks noGrp="1" noChangeAspect="1"/>
          </p:cNvPicPr>
          <p:nvPr>
            <p:ph sz="half" idx="2"/>
          </p:nvPr>
        </p:nvPicPr>
        <p:blipFill>
          <a:blip r:embed="rId3"/>
          <a:stretch>
            <a:fillRect/>
          </a:stretch>
        </p:blipFill>
        <p:spPr>
          <a:xfrm>
            <a:off x="5283200" y="1099128"/>
            <a:ext cx="5792788" cy="4894112"/>
          </a:xfrm>
        </p:spPr>
      </p:pic>
      <p:sp>
        <p:nvSpPr>
          <p:cNvPr id="27" name="Slide Number Placeholder 26">
            <a:extLst>
              <a:ext uri="{FF2B5EF4-FFF2-40B4-BE49-F238E27FC236}">
                <a16:creationId xmlns:a16="http://schemas.microsoft.com/office/drawing/2014/main" id="{39C3EA6F-C7F7-8CA4-C495-1C9EEFF33DFD}"/>
              </a:ext>
            </a:extLst>
          </p:cNvPr>
          <p:cNvSpPr>
            <a:spLocks noGrp="1"/>
          </p:cNvSpPr>
          <p:nvPr>
            <p:ph type="sldNum" sz="quarter" idx="14"/>
          </p:nvPr>
        </p:nvSpPr>
        <p:spPr/>
        <p:txBody>
          <a:bodyPr/>
          <a:lstStyle/>
          <a:p>
            <a:fld id="{3A4F6043-7A67-491B-98BC-F933DED7226D}" type="slidenum">
              <a:rPr lang="en-US" smtClean="0"/>
              <a:pPr/>
              <a:t>15</a:t>
            </a:fld>
            <a:endParaRPr lang="en-US" dirty="0"/>
          </a:p>
        </p:txBody>
      </p:sp>
    </p:spTree>
    <p:extLst>
      <p:ext uri="{BB962C8B-B14F-4D97-AF65-F5344CB8AC3E}">
        <p14:creationId xmlns:p14="http://schemas.microsoft.com/office/powerpoint/2010/main" val="160323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458798-14B3-4E65-8F8B-DCED649CBF77}"/>
              </a:ext>
            </a:extLst>
          </p:cNvPr>
          <p:cNvSpPr>
            <a:spLocks noGrp="1"/>
          </p:cNvSpPr>
          <p:nvPr>
            <p:ph type="title"/>
          </p:nvPr>
        </p:nvSpPr>
        <p:spPr>
          <a:xfrm>
            <a:off x="420624" y="365126"/>
            <a:ext cx="10661904" cy="685800"/>
          </a:xfrm>
        </p:spPr>
        <p:txBody>
          <a:bodyPr>
            <a:normAutofit fontScale="90000"/>
          </a:bodyPr>
          <a:lstStyle/>
          <a:p>
            <a:r>
              <a:rPr lang="en-US" dirty="0"/>
              <a:t>Proactive and Thoughtful Strategy</a:t>
            </a:r>
          </a:p>
        </p:txBody>
      </p:sp>
      <p:sp>
        <p:nvSpPr>
          <p:cNvPr id="10" name="Slide Number Placeholder 9">
            <a:extLst>
              <a:ext uri="{FF2B5EF4-FFF2-40B4-BE49-F238E27FC236}">
                <a16:creationId xmlns:a16="http://schemas.microsoft.com/office/drawing/2014/main" id="{C5FD66AD-F50E-028D-B4E4-7C072A555294}"/>
              </a:ext>
            </a:extLst>
          </p:cNvPr>
          <p:cNvSpPr>
            <a:spLocks noGrp="1"/>
          </p:cNvSpPr>
          <p:nvPr>
            <p:ph type="sldNum" sz="quarter" idx="12"/>
          </p:nvPr>
        </p:nvSpPr>
        <p:spPr/>
        <p:txBody>
          <a:bodyPr/>
          <a:lstStyle/>
          <a:p>
            <a:fld id="{3A4F6043-7A67-491B-98BC-F933DED7226D}" type="slidenum">
              <a:rPr lang="en-US" smtClean="0"/>
              <a:pPr/>
              <a:t>16</a:t>
            </a:fld>
            <a:endParaRPr lang="en-US" dirty="0"/>
          </a:p>
        </p:txBody>
      </p:sp>
      <p:sp>
        <p:nvSpPr>
          <p:cNvPr id="4" name="TextBox 3">
            <a:extLst>
              <a:ext uri="{FF2B5EF4-FFF2-40B4-BE49-F238E27FC236}">
                <a16:creationId xmlns:a16="http://schemas.microsoft.com/office/drawing/2014/main" id="{3D52D488-7C8D-334D-62B1-D99125F2629E}"/>
              </a:ext>
            </a:extLst>
          </p:cNvPr>
          <p:cNvSpPr txBox="1"/>
          <p:nvPr/>
        </p:nvSpPr>
        <p:spPr>
          <a:xfrm>
            <a:off x="420624" y="1494271"/>
            <a:ext cx="5101973" cy="3285323"/>
          </a:xfrm>
          <a:prstGeom prst="rect">
            <a:avLst/>
          </a:prstGeom>
          <a:noFill/>
        </p:spPr>
        <p:txBody>
          <a:bodyPr wrap="square" rtlCol="0">
            <a:spAutoFit/>
          </a:bodyPr>
          <a:lstStyle/>
          <a:p>
            <a:pPr>
              <a:lnSpc>
                <a:spcPct val="15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Anticipation:</a:t>
            </a:r>
            <a:r>
              <a:rPr lang="en-US" sz="1400" dirty="0">
                <a:latin typeface="Times New Roman" panose="02020603050405020304" pitchFamily="18" charset="0"/>
                <a:cs typeface="Times New Roman" panose="02020603050405020304" pitchFamily="18" charset="0"/>
              </a:rPr>
              <a:t> </a:t>
            </a:r>
          </a:p>
          <a:p>
            <a:pPr>
              <a:lnSpc>
                <a:spcPct val="150000"/>
              </a:lnSpc>
            </a:pPr>
            <a:r>
              <a:rPr lang="en-US" sz="1400" dirty="0">
                <a:latin typeface="Times New Roman" panose="02020603050405020304" pitchFamily="18" charset="0"/>
                <a:cs typeface="Times New Roman" panose="02020603050405020304" pitchFamily="18" charset="0"/>
              </a:rPr>
              <a:t>Foreseeing challenges and opportunities.</a:t>
            </a:r>
          </a:p>
          <a:p>
            <a:pPr>
              <a:lnSpc>
                <a:spcPct val="150000"/>
              </a:lnSpc>
            </a:pPr>
            <a:r>
              <a:rPr lang="en-US" sz="1400" dirty="0">
                <a:latin typeface="Times New Roman" panose="02020603050405020304" pitchFamily="18" charset="0"/>
                <a:cs typeface="Times New Roman" panose="02020603050405020304" pitchFamily="18" charset="0"/>
              </a:rPr>
              <a:t>Strategizing with foresight and precision.</a:t>
            </a:r>
          </a:p>
          <a:p>
            <a:pPr>
              <a:lnSpc>
                <a:spcPct val="150000"/>
              </a:lnSpc>
            </a:pPr>
            <a:r>
              <a:rPr lang="en-US" sz="1400" dirty="0">
                <a:latin typeface="Times New Roman" panose="02020603050405020304" pitchFamily="18" charset="0"/>
                <a:cs typeface="Times New Roman" panose="02020603050405020304" pitchFamily="18" charset="0"/>
              </a:rPr>
              <a:t>Implementing plans effectively and adaptively.</a:t>
            </a:r>
          </a:p>
          <a:p>
            <a:pPr>
              <a:lnSpc>
                <a:spcPct val="150000"/>
              </a:lnSpc>
            </a:pPr>
            <a:r>
              <a:rPr lang="en-US" sz="1400" b="1" dirty="0">
                <a:latin typeface="Times New Roman" panose="02020603050405020304" pitchFamily="18" charset="0"/>
                <a:cs typeface="Times New Roman" panose="02020603050405020304" pitchFamily="18" charset="0"/>
              </a:rPr>
              <a:t>Importance:</a:t>
            </a:r>
            <a:endParaRPr lang="en-US" sz="1400" dirty="0">
              <a:latin typeface="Times New Roman" panose="02020603050405020304" pitchFamily="18" charset="0"/>
              <a:cs typeface="Times New Roman" panose="02020603050405020304" pitchFamily="18" charset="0"/>
            </a:endParaRPr>
          </a:p>
          <a:p>
            <a:pPr>
              <a:lnSpc>
                <a:spcPct val="150000"/>
              </a:lnSpc>
            </a:pPr>
            <a:r>
              <a:rPr lang="en-US" sz="1400" b="1" dirty="0">
                <a:latin typeface="Times New Roman" panose="02020603050405020304" pitchFamily="18" charset="0"/>
                <a:cs typeface="Times New Roman" panose="02020603050405020304" pitchFamily="18" charset="0"/>
              </a:rPr>
              <a:t>Risk Mitigation:</a:t>
            </a:r>
            <a:r>
              <a:rPr lang="en-US" sz="1400" dirty="0">
                <a:latin typeface="Times New Roman" panose="02020603050405020304" pitchFamily="18" charset="0"/>
                <a:cs typeface="Times New Roman" panose="02020603050405020304" pitchFamily="18" charset="0"/>
              </a:rPr>
              <a:t> Minimizing potential risks through preparedness.</a:t>
            </a:r>
          </a:p>
          <a:p>
            <a:pPr>
              <a:lnSpc>
                <a:spcPct val="150000"/>
              </a:lnSpc>
            </a:pPr>
            <a:r>
              <a:rPr lang="en-US" sz="1400" b="1" dirty="0">
                <a:latin typeface="Times New Roman" panose="02020603050405020304" pitchFamily="18" charset="0"/>
                <a:cs typeface="Times New Roman" panose="02020603050405020304" pitchFamily="18" charset="0"/>
              </a:rPr>
              <a:t>Opportunity Maximization:</a:t>
            </a:r>
            <a:r>
              <a:rPr lang="en-US" sz="1400" dirty="0">
                <a:latin typeface="Times New Roman" panose="02020603050405020304" pitchFamily="18" charset="0"/>
                <a:cs typeface="Times New Roman" panose="02020603050405020304" pitchFamily="18" charset="0"/>
              </a:rPr>
              <a:t> Seizing opportunities with agility and insight.</a:t>
            </a:r>
          </a:p>
          <a:p>
            <a:pPr>
              <a:lnSpc>
                <a:spcPct val="150000"/>
              </a:lnSpc>
            </a:pPr>
            <a:r>
              <a:rPr lang="en-US" sz="1400" b="1" dirty="0">
                <a:latin typeface="Times New Roman" panose="02020603050405020304" pitchFamily="18" charset="0"/>
                <a:cs typeface="Times New Roman" panose="02020603050405020304" pitchFamily="18" charset="0"/>
              </a:rPr>
              <a:t>Long-term Vision:</a:t>
            </a:r>
            <a:r>
              <a:rPr lang="en-US" sz="1400" dirty="0">
                <a:latin typeface="Times New Roman" panose="02020603050405020304" pitchFamily="18" charset="0"/>
                <a:cs typeface="Times New Roman" panose="02020603050405020304" pitchFamily="18" charset="0"/>
              </a:rPr>
              <a:t> </a:t>
            </a:r>
          </a:p>
          <a:p>
            <a:pPr>
              <a:lnSpc>
                <a:spcPct val="150000"/>
              </a:lnSpc>
            </a:pPr>
            <a:r>
              <a:rPr lang="en-US" sz="1400" dirty="0">
                <a:latin typeface="Times New Roman" panose="02020603050405020304" pitchFamily="18" charset="0"/>
                <a:cs typeface="Times New Roman" panose="02020603050405020304" pitchFamily="18" charset="0"/>
              </a:rPr>
              <a:t>Aligning actions with overarching goals and values.</a:t>
            </a:r>
          </a:p>
        </p:txBody>
      </p:sp>
      <p:pic>
        <p:nvPicPr>
          <p:cNvPr id="7" name="Picture 6" descr="A handshake of a person and a robot&#10;&#10;Description automatically generated">
            <a:extLst>
              <a:ext uri="{FF2B5EF4-FFF2-40B4-BE49-F238E27FC236}">
                <a16:creationId xmlns:a16="http://schemas.microsoft.com/office/drawing/2014/main" id="{498052DB-DA74-C7A4-8E53-C92F53DE1D36}"/>
              </a:ext>
            </a:extLst>
          </p:cNvPr>
          <p:cNvPicPr>
            <a:picLocks noChangeAspect="1"/>
          </p:cNvPicPr>
          <p:nvPr/>
        </p:nvPicPr>
        <p:blipFill>
          <a:blip r:embed="rId3"/>
          <a:stretch>
            <a:fillRect/>
          </a:stretch>
        </p:blipFill>
        <p:spPr>
          <a:xfrm>
            <a:off x="6669404" y="1771270"/>
            <a:ext cx="4687443" cy="3970318"/>
          </a:xfrm>
          <a:prstGeom prst="rect">
            <a:avLst/>
          </a:prstGeom>
        </p:spPr>
      </p:pic>
    </p:spTree>
    <p:extLst>
      <p:ext uri="{BB962C8B-B14F-4D97-AF65-F5344CB8AC3E}">
        <p14:creationId xmlns:p14="http://schemas.microsoft.com/office/powerpoint/2010/main" val="4265392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28620-1AC1-2EF8-5E9F-12447A1D6B9D}"/>
              </a:ext>
            </a:extLst>
          </p:cNvPr>
          <p:cNvSpPr>
            <a:spLocks noGrp="1"/>
          </p:cNvSpPr>
          <p:nvPr>
            <p:ph type="title"/>
          </p:nvPr>
        </p:nvSpPr>
        <p:spPr>
          <a:xfrm>
            <a:off x="420624" y="365125"/>
            <a:ext cx="10661904" cy="613283"/>
          </a:xfrm>
        </p:spPr>
        <p:txBody>
          <a:bodyPr>
            <a:normAutofit fontScale="90000"/>
          </a:bodyPr>
          <a:lstStyle/>
          <a:p>
            <a:r>
              <a:rPr lang="en-US" dirty="0"/>
              <a:t>Conclusion</a:t>
            </a:r>
            <a:endParaRPr lang="en-KE" dirty="0"/>
          </a:p>
        </p:txBody>
      </p:sp>
      <p:sp>
        <p:nvSpPr>
          <p:cNvPr id="3" name="Slide Number Placeholder 2">
            <a:extLst>
              <a:ext uri="{FF2B5EF4-FFF2-40B4-BE49-F238E27FC236}">
                <a16:creationId xmlns:a16="http://schemas.microsoft.com/office/drawing/2014/main" id="{3075435B-5383-A1C0-D8AD-13B7A42F9E1E}"/>
              </a:ext>
            </a:extLst>
          </p:cNvPr>
          <p:cNvSpPr>
            <a:spLocks noGrp="1"/>
          </p:cNvSpPr>
          <p:nvPr>
            <p:ph type="sldNum" sz="quarter" idx="12"/>
          </p:nvPr>
        </p:nvSpPr>
        <p:spPr/>
        <p:txBody>
          <a:bodyPr/>
          <a:lstStyle/>
          <a:p>
            <a:fld id="{3A4F6043-7A67-491B-98BC-F933DED7226D}" type="slidenum">
              <a:rPr lang="en-US" smtClean="0"/>
              <a:pPr/>
              <a:t>17</a:t>
            </a:fld>
            <a:endParaRPr lang="en-US" dirty="0"/>
          </a:p>
        </p:txBody>
      </p:sp>
      <p:sp>
        <p:nvSpPr>
          <p:cNvPr id="4" name="Table Placeholder 3">
            <a:extLst>
              <a:ext uri="{FF2B5EF4-FFF2-40B4-BE49-F238E27FC236}">
                <a16:creationId xmlns:a16="http://schemas.microsoft.com/office/drawing/2014/main" id="{AFE59E20-52EF-7E6F-08D4-077D4E2BA0CC}"/>
              </a:ext>
            </a:extLst>
          </p:cNvPr>
          <p:cNvSpPr>
            <a:spLocks noGrp="1"/>
          </p:cNvSpPr>
          <p:nvPr>
            <p:ph type="tbl" sz="quarter" idx="13"/>
          </p:nvPr>
        </p:nvSpPr>
        <p:spPr/>
        <p:txBody>
          <a:bodyPr>
            <a:normAutofit/>
          </a:bodyPr>
          <a:lstStyle/>
          <a:p>
            <a:pPr algn="just">
              <a:lnSpc>
                <a:spcPct val="300000"/>
              </a:lnSpc>
            </a:pPr>
            <a:r>
              <a:rPr lang="en-US" sz="1200" dirty="0">
                <a:latin typeface="Times New Roman" panose="02020603050405020304" pitchFamily="18" charset="0"/>
                <a:cs typeface="Times New Roman" panose="02020603050405020304" pitchFamily="18" charset="0"/>
              </a:rPr>
              <a:t>In conclusion, adopting a proactive and thoughtful strategy is not merely about planning for the future—it's about shaping it. By anticipating challenges, seizing opportunities, and aligning actions with long-term goals, we pave the way for sustainable growth, resilience, and meaningful impact. Let's commit to embracing proactive and thoughtful approaches in all our endeavors, ensuring we navigate complexity with clarity and purpose.</a:t>
            </a:r>
            <a:endParaRPr lang="en-KE"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8572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1F15-46F5-4A2B-AF38-34F3B8027144}"/>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360A4C54-B3B2-4B02-A340-C72E57FEE5FE}"/>
              </a:ext>
            </a:extLst>
          </p:cNvPr>
          <p:cNvSpPr>
            <a:spLocks noGrp="1"/>
          </p:cNvSpPr>
          <p:nvPr>
            <p:ph idx="1"/>
          </p:nvPr>
        </p:nvSpPr>
        <p:spPr/>
        <p:txBody>
          <a:bodyPr vert="horz" lIns="91440" tIns="45720" rIns="91440" bIns="45720" rtlCol="0" anchor="t">
            <a:noAutofit/>
          </a:bodyPr>
          <a:lstStyle/>
          <a:p>
            <a:r>
              <a:rPr lang="en-US" dirty="0"/>
              <a:t>Birir Sospeter Kipchirchir</a:t>
            </a:r>
          </a:p>
          <a:p>
            <a:r>
              <a:rPr lang="en-US" dirty="0"/>
              <a:t>+254 701-616-456</a:t>
            </a:r>
          </a:p>
          <a:p>
            <a:r>
              <a:rPr lang="en-US" dirty="0"/>
              <a:t>sospeterbirir1@gmail.com</a:t>
            </a:r>
          </a:p>
          <a:p>
            <a:r>
              <a:rPr lang="en-US" dirty="0"/>
              <a:t>https://birir-portfolio.Netlify.app</a:t>
            </a:r>
          </a:p>
        </p:txBody>
      </p:sp>
    </p:spTree>
    <p:extLst>
      <p:ext uri="{BB962C8B-B14F-4D97-AF65-F5344CB8AC3E}">
        <p14:creationId xmlns:p14="http://schemas.microsoft.com/office/powerpoint/2010/main" val="1315345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689D8-CDAC-4215-96CD-8548432CE4D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110502F-36D4-4E60-B6E9-08628B2C5D5E}"/>
              </a:ext>
            </a:extLst>
          </p:cNvPr>
          <p:cNvSpPr>
            <a:spLocks noGrp="1"/>
          </p:cNvSpPr>
          <p:nvPr>
            <p:ph idx="1"/>
          </p:nvPr>
        </p:nvSpPr>
        <p:spPr/>
        <p:txBody>
          <a:bodyPr>
            <a:normAutofit fontScale="55000" lnSpcReduction="20000"/>
          </a:bodyPr>
          <a:lstStyle/>
          <a:p>
            <a:r>
              <a:rPr lang="en-US" dirty="0"/>
              <a:t>Introduction</a:t>
            </a:r>
          </a:p>
          <a:p>
            <a:r>
              <a:rPr lang="en-US" dirty="0"/>
              <a:t>The Quantum Computing Threat</a:t>
            </a:r>
          </a:p>
          <a:p>
            <a:r>
              <a:rPr lang="en-US" dirty="0"/>
              <a:t>Current Identity Management Challenges</a:t>
            </a:r>
          </a:p>
          <a:p>
            <a:r>
              <a:rPr lang="en-US" dirty="0"/>
              <a:t>AI-driven Solution for Identity Management</a:t>
            </a:r>
          </a:p>
          <a:p>
            <a:r>
              <a:rPr lang="en-US" dirty="0"/>
              <a:t>Adaptive Learning</a:t>
            </a:r>
          </a:p>
          <a:p>
            <a:r>
              <a:rPr lang="en-US" dirty="0"/>
              <a:t>Pattern Recognition</a:t>
            </a:r>
          </a:p>
          <a:p>
            <a:r>
              <a:rPr lang="en-US" dirty="0"/>
              <a:t>Anomaly Detection</a:t>
            </a:r>
          </a:p>
          <a:p>
            <a:r>
              <a:rPr lang="en-US" dirty="0"/>
              <a:t>Viability and potential Downside of AI Integration</a:t>
            </a:r>
          </a:p>
          <a:p>
            <a:r>
              <a:rPr lang="en-US" dirty="0"/>
              <a:t>Case Study Analysis</a:t>
            </a:r>
          </a:p>
          <a:p>
            <a:r>
              <a:rPr lang="en-US" dirty="0"/>
              <a:t>Proactive and thoughtful strategy</a:t>
            </a:r>
          </a:p>
          <a:p>
            <a:r>
              <a:rPr lang="en-US" dirty="0"/>
              <a:t>Conclusion</a:t>
            </a:r>
          </a:p>
        </p:txBody>
      </p:sp>
      <p:sp>
        <p:nvSpPr>
          <p:cNvPr id="39" name="Slide Number Placeholder 38">
            <a:extLst>
              <a:ext uri="{FF2B5EF4-FFF2-40B4-BE49-F238E27FC236}">
                <a16:creationId xmlns:a16="http://schemas.microsoft.com/office/drawing/2014/main" id="{86A23B90-D6E2-D980-7780-B6FC54FD8DE3}"/>
              </a:ext>
            </a:extLst>
          </p:cNvPr>
          <p:cNvSpPr>
            <a:spLocks noGrp="1"/>
          </p:cNvSpPr>
          <p:nvPr>
            <p:ph type="sldNum" sz="quarter" idx="4"/>
          </p:nvPr>
        </p:nvSpPr>
        <p:spPr/>
        <p:txBody>
          <a:bodyPr/>
          <a:lstStyle/>
          <a:p>
            <a:fld id="{3A4F6043-7A67-491B-98BC-F933DED7226D}" type="slidenum">
              <a:rPr lang="en-US" smtClean="0"/>
              <a:pPr/>
              <a:t>2</a:t>
            </a:fld>
            <a:endParaRPr lang="en-US" dirty="0"/>
          </a:p>
        </p:txBody>
      </p:sp>
      <p:sp>
        <p:nvSpPr>
          <p:cNvPr id="4" name="Slide Number Placeholder 5">
            <a:extLst>
              <a:ext uri="{FF2B5EF4-FFF2-40B4-BE49-F238E27FC236}">
                <a16:creationId xmlns:a16="http://schemas.microsoft.com/office/drawing/2014/main" id="{6E0FD4B5-4088-0CC7-E6CC-DEA779045EB0}"/>
              </a:ext>
            </a:extLst>
          </p:cNvPr>
          <p:cNvSpPr txBox="1">
            <a:spLocks/>
          </p:cNvSpPr>
          <p:nvPr/>
        </p:nvSpPr>
        <p:spPr>
          <a:xfrm>
            <a:off x="11503152" y="0"/>
            <a:ext cx="685800" cy="6858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4F6043-7A67-491B-98BC-F933DED7226D}" type="slidenum">
              <a:rPr lang="en-US" smtClean="0"/>
              <a:pPr/>
              <a:t>2</a:t>
            </a:fld>
            <a:endParaRPr lang="en-US" dirty="0"/>
          </a:p>
        </p:txBody>
      </p:sp>
    </p:spTree>
    <p:extLst>
      <p:ext uri="{BB962C8B-B14F-4D97-AF65-F5344CB8AC3E}">
        <p14:creationId xmlns:p14="http://schemas.microsoft.com/office/powerpoint/2010/main" val="1476309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D7B4-5997-4A95-A2A9-773DF1F4CE53}"/>
              </a:ext>
            </a:extLst>
          </p:cNvPr>
          <p:cNvSpPr>
            <a:spLocks noGrp="1"/>
          </p:cNvSpPr>
          <p:nvPr>
            <p:ph type="ctrTitle"/>
          </p:nvPr>
        </p:nvSpPr>
        <p:spPr>
          <a:xfrm>
            <a:off x="422897" y="576263"/>
            <a:ext cx="5646541" cy="338138"/>
          </a:xfrm>
        </p:spPr>
        <p:txBody>
          <a:bodyPr>
            <a:normAutofit fontScale="90000"/>
          </a:bodyPr>
          <a:lstStyle/>
          <a:p>
            <a:r>
              <a:rPr lang="en-US" dirty="0"/>
              <a:t>Introduction</a:t>
            </a:r>
          </a:p>
        </p:txBody>
      </p:sp>
      <p:sp>
        <p:nvSpPr>
          <p:cNvPr id="2" name="TextBox 1">
            <a:extLst>
              <a:ext uri="{FF2B5EF4-FFF2-40B4-BE49-F238E27FC236}">
                <a16:creationId xmlns:a16="http://schemas.microsoft.com/office/drawing/2014/main" id="{937CD0CA-7B0C-830A-C83E-EEA12204A1CF}"/>
              </a:ext>
            </a:extLst>
          </p:cNvPr>
          <p:cNvSpPr txBox="1"/>
          <p:nvPr/>
        </p:nvSpPr>
        <p:spPr>
          <a:xfrm>
            <a:off x="422896" y="4014245"/>
            <a:ext cx="11034535" cy="2264081"/>
          </a:xfrm>
          <a:prstGeom prst="rect">
            <a:avLst/>
          </a:prstGeom>
          <a:noFill/>
        </p:spPr>
        <p:txBody>
          <a:bodyPr wrap="square" rtlCol="0">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The rapidly changing landscape of cybersecurity and quantum computing presents unprecedented challenges for traditional identity management techniques. Quantum computing poses significant risks to current cryptographic systems, potentially undermining their security. Our study proposes a novel approach that strengthens identity management systems against quantum threats by leveraging artificial intelligence (AI). Utilizing AI capabilities like adaptive learning, pattern recognition, and anomaly detection, our solution proactively safeguards digital identities. We explore the feasibility and potential drawbacks of this integration, emphasizing its transformative impact in mitigating quantum computing risks and ensuring resilient identity management in a volatile cyberspace.</a:t>
            </a:r>
            <a:endParaRPr lang="en-KE" sz="1600" dirty="0">
              <a:latin typeface="Times New Roman" panose="02020603050405020304" pitchFamily="18" charset="0"/>
              <a:cs typeface="Times New Roman" panose="02020603050405020304" pitchFamily="18" charset="0"/>
            </a:endParaRPr>
          </a:p>
        </p:txBody>
      </p:sp>
      <p:pic>
        <p:nvPicPr>
          <p:cNvPr id="4" name="Picture 3" descr="A close-up of a graph&#10;&#10;Description automatically generated">
            <a:extLst>
              <a:ext uri="{FF2B5EF4-FFF2-40B4-BE49-F238E27FC236}">
                <a16:creationId xmlns:a16="http://schemas.microsoft.com/office/drawing/2014/main" id="{726CA0F1-7920-0B3E-5F1E-B7B0D47F0B4D}"/>
              </a:ext>
            </a:extLst>
          </p:cNvPr>
          <p:cNvPicPr>
            <a:picLocks noChangeAspect="1"/>
          </p:cNvPicPr>
          <p:nvPr/>
        </p:nvPicPr>
        <p:blipFill>
          <a:blip r:embed="rId3"/>
          <a:stretch>
            <a:fillRect/>
          </a:stretch>
        </p:blipFill>
        <p:spPr>
          <a:xfrm>
            <a:off x="1597154" y="1005840"/>
            <a:ext cx="8205215" cy="2852928"/>
          </a:xfrm>
          <a:prstGeom prst="rect">
            <a:avLst/>
          </a:prstGeom>
        </p:spPr>
      </p:pic>
    </p:spTree>
    <p:extLst>
      <p:ext uri="{BB962C8B-B14F-4D97-AF65-F5344CB8AC3E}">
        <p14:creationId xmlns:p14="http://schemas.microsoft.com/office/powerpoint/2010/main" val="93689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551C3B6-A0D6-43F6-9F68-13666CDA5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Background Gray Rectangle">
            <a:extLst>
              <a:ext uri="{FF2B5EF4-FFF2-40B4-BE49-F238E27FC236}">
                <a16:creationId xmlns:a16="http://schemas.microsoft.com/office/drawing/2014/main" id="{C2E786E4-A5E8-4249-B185-D4A082278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4198"/>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DC0756A0-7714-494C-B70D-3EA1A2307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 name="Rectangle 13">
            <a:extLst>
              <a:ext uri="{FF2B5EF4-FFF2-40B4-BE49-F238E27FC236}">
                <a16:creationId xmlns:a16="http://schemas.microsoft.com/office/drawing/2014/main" id="{93FB8294-5DA8-4320-95C0-2E49564FD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800"/>
            <a:ext cx="1219047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D637A8-9DFC-ECF9-B395-FB97FD86930A}"/>
              </a:ext>
            </a:extLst>
          </p:cNvPr>
          <p:cNvSpPr>
            <a:spLocks noGrp="1"/>
          </p:cNvSpPr>
          <p:nvPr>
            <p:ph type="ctrTitle"/>
          </p:nvPr>
        </p:nvSpPr>
        <p:spPr>
          <a:xfrm>
            <a:off x="1489039" y="691429"/>
            <a:ext cx="9213920" cy="405851"/>
          </a:xfrm>
        </p:spPr>
        <p:txBody>
          <a:bodyPr vert="horz" lIns="91440" tIns="45720" rIns="91440" bIns="45720" rtlCol="0" anchor="b">
            <a:normAutofit fontScale="90000"/>
          </a:bodyPr>
          <a:lstStyle/>
          <a:p>
            <a:pPr algn="ctr"/>
            <a:r>
              <a:rPr lang="en-US" sz="2400" dirty="0"/>
              <a:t>Research Problem Statement</a:t>
            </a:r>
            <a:endParaRPr lang="en-US" sz="5400" dirty="0"/>
          </a:p>
        </p:txBody>
      </p:sp>
      <p:cxnSp>
        <p:nvCxnSpPr>
          <p:cNvPr id="16" name="Straight Connector 15">
            <a:extLst>
              <a:ext uri="{FF2B5EF4-FFF2-40B4-BE49-F238E27FC236}">
                <a16:creationId xmlns:a16="http://schemas.microsoft.com/office/drawing/2014/main" id="{76ED57D7-3283-4111-8331-20D63B7CBB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59" y="68019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AF369D5-F994-4512-9823-1596D8F3A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9EB06DB-B9E3-4E41-64A6-146461633DD6}"/>
              </a:ext>
            </a:extLst>
          </p:cNvPr>
          <p:cNvSpPr txBox="1"/>
          <p:nvPr/>
        </p:nvSpPr>
        <p:spPr>
          <a:xfrm>
            <a:off x="987552" y="1083978"/>
            <a:ext cx="9427464" cy="4449295"/>
          </a:xfrm>
          <a:prstGeom prst="rect">
            <a:avLst/>
          </a:prstGeom>
          <a:noFill/>
        </p:spPr>
        <p:txBody>
          <a:bodyPr wrap="square" rtlCol="0">
            <a:spAutoFit/>
          </a:bodyPr>
          <a:lstStyle/>
          <a:p>
            <a:pPr algn="just">
              <a:lnSpc>
                <a:spcPct val="200000"/>
              </a:lnSpc>
            </a:pPr>
            <a:r>
              <a:rPr lang="en-US" sz="1600" b="1" dirty="0">
                <a:latin typeface="Times New Roman" panose="02020603050405020304" pitchFamily="18" charset="0"/>
                <a:cs typeface="Times New Roman" panose="02020603050405020304" pitchFamily="18" charset="0"/>
              </a:rPr>
              <a:t>Problem:</a:t>
            </a:r>
            <a:endParaRPr lang="en-US" sz="1600" dirty="0">
              <a:latin typeface="Times New Roman" panose="02020603050405020304" pitchFamily="18" charset="0"/>
              <a:cs typeface="Times New Roman" panose="02020603050405020304" pitchFamily="18" charset="0"/>
            </a:endParaRPr>
          </a:p>
          <a:p>
            <a:pPr algn="just">
              <a:lnSpc>
                <a:spcPct val="200000"/>
              </a:lnSpc>
            </a:pPr>
            <a:r>
              <a:rPr lang="en-US" sz="1600" dirty="0">
                <a:latin typeface="Times New Roman" panose="02020603050405020304" pitchFamily="18" charset="0"/>
                <a:cs typeface="Times New Roman" panose="02020603050405020304" pitchFamily="18" charset="0"/>
              </a:rPr>
              <a:t>Despite advancements in cybersecurity, current identity and access management systems face increasing vulnerabilities from emerging quantum computing threats.</a:t>
            </a:r>
          </a:p>
          <a:p>
            <a:pPr algn="just">
              <a:lnSpc>
                <a:spcPct val="200000"/>
              </a:lnSpc>
            </a:pPr>
            <a:r>
              <a:rPr lang="en-US" sz="1600" b="1" dirty="0">
                <a:latin typeface="Times New Roman" panose="02020603050405020304" pitchFamily="18" charset="0"/>
                <a:cs typeface="Times New Roman" panose="02020603050405020304" pitchFamily="18" charset="0"/>
              </a:rPr>
              <a:t>Objective:</a:t>
            </a:r>
            <a:endParaRPr lang="en-US" sz="1600" dirty="0">
              <a:latin typeface="Times New Roman" panose="02020603050405020304" pitchFamily="18" charset="0"/>
              <a:cs typeface="Times New Roman" panose="02020603050405020304" pitchFamily="18" charset="0"/>
            </a:endParaRPr>
          </a:p>
          <a:p>
            <a:pPr algn="just">
              <a:lnSpc>
                <a:spcPct val="200000"/>
              </a:lnSpc>
            </a:pPr>
            <a:r>
              <a:rPr lang="en-US" sz="1600" dirty="0">
                <a:latin typeface="Times New Roman" panose="02020603050405020304" pitchFamily="18" charset="0"/>
                <a:cs typeface="Times New Roman" panose="02020603050405020304" pitchFamily="18" charset="0"/>
              </a:rPr>
              <a:t>To develop quantum-resistant strategies that enhance the security and resilience of identity and access management systems against quantum-based attacks.</a:t>
            </a:r>
          </a:p>
          <a:p>
            <a:pPr algn="just">
              <a:lnSpc>
                <a:spcPct val="200000"/>
              </a:lnSpc>
            </a:pPr>
            <a:r>
              <a:rPr lang="en-US" sz="1600" b="1" dirty="0">
                <a:latin typeface="Times New Roman" panose="02020603050405020304" pitchFamily="18" charset="0"/>
                <a:cs typeface="Times New Roman" panose="02020603050405020304" pitchFamily="18" charset="0"/>
              </a:rPr>
              <a:t>Significance:</a:t>
            </a:r>
            <a:endParaRPr lang="en-US" sz="1600" dirty="0">
              <a:latin typeface="Times New Roman" panose="02020603050405020304" pitchFamily="18" charset="0"/>
              <a:cs typeface="Times New Roman" panose="02020603050405020304" pitchFamily="18" charset="0"/>
            </a:endParaRPr>
          </a:p>
          <a:p>
            <a:pPr algn="just">
              <a:lnSpc>
                <a:spcPct val="200000"/>
              </a:lnSpc>
            </a:pPr>
            <a:r>
              <a:rPr lang="en-US" sz="1600" dirty="0">
                <a:latin typeface="Times New Roman" panose="02020603050405020304" pitchFamily="18" charset="0"/>
                <a:cs typeface="Times New Roman" panose="02020603050405020304" pitchFamily="18" charset="0"/>
              </a:rPr>
              <a:t>Addressing this challenge is crucial for safeguarding sensitive data and maintaining trust in digital ecosystems amidst the impending era of quantum computing.</a:t>
            </a:r>
          </a:p>
        </p:txBody>
      </p:sp>
    </p:spTree>
    <p:extLst>
      <p:ext uri="{BB962C8B-B14F-4D97-AF65-F5344CB8AC3E}">
        <p14:creationId xmlns:p14="http://schemas.microsoft.com/office/powerpoint/2010/main" val="2255801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D7B4-5997-4A95-A2A9-773DF1F4CE53}"/>
              </a:ext>
            </a:extLst>
          </p:cNvPr>
          <p:cNvSpPr>
            <a:spLocks noGrp="1"/>
          </p:cNvSpPr>
          <p:nvPr>
            <p:ph type="ctrTitle"/>
          </p:nvPr>
        </p:nvSpPr>
        <p:spPr>
          <a:xfrm>
            <a:off x="422897" y="576263"/>
            <a:ext cx="6818412" cy="338138"/>
          </a:xfrm>
        </p:spPr>
        <p:txBody>
          <a:bodyPr>
            <a:normAutofit fontScale="90000"/>
          </a:bodyPr>
          <a:lstStyle/>
          <a:p>
            <a:r>
              <a:rPr lang="en-US" dirty="0"/>
              <a:t>Identity &amp; Access Management</a:t>
            </a:r>
          </a:p>
        </p:txBody>
      </p:sp>
      <p:pic>
        <p:nvPicPr>
          <p:cNvPr id="6" name="Picture 5" descr="A screenshot of a computer&#10;&#10;Description automatically generated">
            <a:extLst>
              <a:ext uri="{FF2B5EF4-FFF2-40B4-BE49-F238E27FC236}">
                <a16:creationId xmlns:a16="http://schemas.microsoft.com/office/drawing/2014/main" id="{F665FA5A-C904-BCD2-62FE-FE4DC4310A4F}"/>
              </a:ext>
            </a:extLst>
          </p:cNvPr>
          <p:cNvPicPr>
            <a:picLocks noChangeAspect="1"/>
          </p:cNvPicPr>
          <p:nvPr/>
        </p:nvPicPr>
        <p:blipFill>
          <a:blip r:embed="rId3"/>
          <a:stretch>
            <a:fillRect/>
          </a:stretch>
        </p:blipFill>
        <p:spPr>
          <a:xfrm>
            <a:off x="273757" y="1442521"/>
            <a:ext cx="7604862" cy="4667901"/>
          </a:xfrm>
          <a:prstGeom prst="rect">
            <a:avLst/>
          </a:prstGeom>
        </p:spPr>
      </p:pic>
      <p:sp>
        <p:nvSpPr>
          <p:cNvPr id="7" name="TextBox 6">
            <a:extLst>
              <a:ext uri="{FF2B5EF4-FFF2-40B4-BE49-F238E27FC236}">
                <a16:creationId xmlns:a16="http://schemas.microsoft.com/office/drawing/2014/main" id="{825B28D8-BADF-CD02-0184-F9F7BEE6A1DD}"/>
              </a:ext>
            </a:extLst>
          </p:cNvPr>
          <p:cNvSpPr txBox="1"/>
          <p:nvPr/>
        </p:nvSpPr>
        <p:spPr>
          <a:xfrm>
            <a:off x="7878619" y="1166842"/>
            <a:ext cx="3506436" cy="4524315"/>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The user (resource owner) initiates an authentication request with the identity provider/authorization server from the client application.</a:t>
            </a:r>
          </a:p>
          <a:p>
            <a:pPr algn="just"/>
            <a:endParaRPr lang="en-US" sz="1200" dirty="0">
              <a:latin typeface="Times New Roman" panose="02020603050405020304" pitchFamily="18" charset="0"/>
              <a:cs typeface="Times New Roman" panose="02020603050405020304" pitchFamily="18" charset="0"/>
            </a:endParaRPr>
          </a:p>
          <a:p>
            <a:pPr algn="just"/>
            <a:r>
              <a:rPr lang="en-US" sz="1200" dirty="0">
                <a:latin typeface="Times New Roman" panose="02020603050405020304" pitchFamily="18" charset="0"/>
                <a:cs typeface="Times New Roman" panose="02020603050405020304" pitchFamily="18" charset="0"/>
              </a:rPr>
              <a:t>If the credentials are valid, the identity provider/authorization server first sends an ID token containing information about the user back to the client application.</a:t>
            </a:r>
          </a:p>
          <a:p>
            <a:pPr algn="just"/>
            <a:endParaRPr lang="en-US" sz="1200" dirty="0">
              <a:latin typeface="Times New Roman" panose="02020603050405020304" pitchFamily="18" charset="0"/>
              <a:cs typeface="Times New Roman" panose="02020603050405020304" pitchFamily="18" charset="0"/>
            </a:endParaRPr>
          </a:p>
          <a:p>
            <a:pPr algn="just"/>
            <a:r>
              <a:rPr lang="en-US" sz="1200" dirty="0">
                <a:latin typeface="Times New Roman" panose="02020603050405020304" pitchFamily="18" charset="0"/>
                <a:cs typeface="Times New Roman" panose="02020603050405020304" pitchFamily="18" charset="0"/>
              </a:rPr>
              <a:t>The identity provider/authorization server also obtains end-user consent and grants the client application authorization to access the protected resource. Authorization is provided in an access token, which is also sent back to the client application.</a:t>
            </a:r>
          </a:p>
          <a:p>
            <a:pPr algn="just"/>
            <a:endParaRPr lang="en-US" sz="1200" dirty="0">
              <a:latin typeface="Times New Roman" panose="02020603050405020304" pitchFamily="18" charset="0"/>
              <a:cs typeface="Times New Roman" panose="02020603050405020304" pitchFamily="18" charset="0"/>
            </a:endParaRPr>
          </a:p>
          <a:p>
            <a:pPr algn="just"/>
            <a:r>
              <a:rPr lang="en-US" sz="1200" dirty="0">
                <a:latin typeface="Times New Roman" panose="02020603050405020304" pitchFamily="18" charset="0"/>
                <a:cs typeface="Times New Roman" panose="02020603050405020304" pitchFamily="18" charset="0"/>
              </a:rPr>
              <a:t>The access token is attached to subsequent requests made to the protected resource server from the client application.</a:t>
            </a:r>
          </a:p>
          <a:p>
            <a:pPr algn="just"/>
            <a:endParaRPr lang="en-US" sz="1200" dirty="0">
              <a:latin typeface="Times New Roman" panose="02020603050405020304" pitchFamily="18" charset="0"/>
              <a:cs typeface="Times New Roman" panose="02020603050405020304" pitchFamily="18" charset="0"/>
            </a:endParaRPr>
          </a:p>
          <a:p>
            <a:pPr algn="just"/>
            <a:r>
              <a:rPr lang="en-US" sz="1200" dirty="0">
                <a:latin typeface="Times New Roman" panose="02020603050405020304" pitchFamily="18" charset="0"/>
                <a:cs typeface="Times New Roman" panose="02020603050405020304" pitchFamily="18" charset="0"/>
              </a:rPr>
              <a:t>The identity provider/authorization server validates the access token. If successful the request for protected resources is granted, and a response is sent back to the client application.</a:t>
            </a:r>
            <a:endParaRPr lang="en-KE"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124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D7B4-5997-4A95-A2A9-773DF1F4CE53}"/>
              </a:ext>
            </a:extLst>
          </p:cNvPr>
          <p:cNvSpPr>
            <a:spLocks noGrp="1"/>
          </p:cNvSpPr>
          <p:nvPr>
            <p:ph type="ctrTitle"/>
          </p:nvPr>
        </p:nvSpPr>
        <p:spPr>
          <a:xfrm>
            <a:off x="422897" y="576263"/>
            <a:ext cx="5646541" cy="467446"/>
          </a:xfrm>
        </p:spPr>
        <p:txBody>
          <a:bodyPr>
            <a:noAutofit/>
          </a:bodyPr>
          <a:lstStyle/>
          <a:p>
            <a:pPr algn="ctr"/>
            <a:r>
              <a:rPr lang="en-US" sz="2800" dirty="0"/>
              <a:t>The Quantum Computing Threat</a:t>
            </a:r>
          </a:p>
        </p:txBody>
      </p:sp>
      <p:sp>
        <p:nvSpPr>
          <p:cNvPr id="6" name="Subtitle 5">
            <a:extLst>
              <a:ext uri="{FF2B5EF4-FFF2-40B4-BE49-F238E27FC236}">
                <a16:creationId xmlns:a16="http://schemas.microsoft.com/office/drawing/2014/main" id="{4552F1CF-68AA-447B-B5B0-C65BB72A5D6D}"/>
              </a:ext>
            </a:extLst>
          </p:cNvPr>
          <p:cNvSpPr>
            <a:spLocks noGrp="1"/>
          </p:cNvSpPr>
          <p:nvPr>
            <p:ph type="body" sz="quarter" idx="10"/>
          </p:nvPr>
        </p:nvSpPr>
        <p:spPr>
          <a:xfrm>
            <a:off x="422274" y="3992178"/>
            <a:ext cx="5673726" cy="2139958"/>
          </a:xfrm>
        </p:spPr>
        <p:txBody>
          <a:bodyPr vert="horz" lIns="91440" tIns="45720" rIns="91440" bIns="45720" rtlCol="0" anchor="t">
            <a:normAutofit/>
          </a:bodyPr>
          <a:lstStyle/>
          <a:p>
            <a:pPr algn="just"/>
            <a:r>
              <a:rPr lang="en-US" sz="1100" dirty="0">
                <a:latin typeface="Times New Roman" panose="02020603050405020304" pitchFamily="18" charset="0"/>
                <a:cs typeface="Times New Roman" panose="02020603050405020304" pitchFamily="18" charset="0"/>
              </a:rPr>
              <a:t>Adaptive Learning:</a:t>
            </a:r>
          </a:p>
          <a:p>
            <a:pPr algn="just"/>
            <a:r>
              <a:rPr lang="en-US" sz="1100" dirty="0">
                <a:latin typeface="Times New Roman" panose="02020603050405020304" pitchFamily="18" charset="0"/>
                <a:cs typeface="Times New Roman" panose="02020603050405020304" pitchFamily="18" charset="0"/>
              </a:rPr>
              <a:t>AI can continuously learn and adapt to new threat patterns, ensuring that identity management systems stay ahead of quantum-enabled attacks.</a:t>
            </a:r>
          </a:p>
          <a:p>
            <a:pPr algn="just"/>
            <a:r>
              <a:rPr lang="en-US" sz="1100" dirty="0">
                <a:latin typeface="Times New Roman" panose="02020603050405020304" pitchFamily="18" charset="0"/>
                <a:cs typeface="Times New Roman" panose="02020603050405020304" pitchFamily="18" charset="0"/>
              </a:rPr>
              <a:t>Pattern Recognition: AI algorithms can detect unusual patterns or behaviors that might indicate a quantum-based attack, allowing for real-time response and mitigation.</a:t>
            </a:r>
          </a:p>
          <a:p>
            <a:pPr algn="just"/>
            <a:r>
              <a:rPr lang="en-US" sz="1100" dirty="0">
                <a:latin typeface="Times New Roman" panose="02020603050405020304" pitchFamily="18" charset="0"/>
                <a:cs typeface="Times New Roman" panose="02020603050405020304" pitchFamily="18" charset="0"/>
              </a:rPr>
              <a:t>Anomaly Detection: AI can identify anomalies in user behavior or system operations, flagging potential breaches before they escalate.</a:t>
            </a:r>
          </a:p>
        </p:txBody>
      </p:sp>
      <p:pic>
        <p:nvPicPr>
          <p:cNvPr id="3" name="Picture 2" descr="A diagram of an electrical signal&#10;&#10;Description automatically generated">
            <a:extLst>
              <a:ext uri="{FF2B5EF4-FFF2-40B4-BE49-F238E27FC236}">
                <a16:creationId xmlns:a16="http://schemas.microsoft.com/office/drawing/2014/main" id="{254E3319-187D-9B47-1152-8D2E082D1C6E}"/>
              </a:ext>
            </a:extLst>
          </p:cNvPr>
          <p:cNvPicPr>
            <a:picLocks noChangeAspect="1"/>
          </p:cNvPicPr>
          <p:nvPr/>
        </p:nvPicPr>
        <p:blipFill>
          <a:blip r:embed="rId3"/>
          <a:stretch>
            <a:fillRect/>
          </a:stretch>
        </p:blipFill>
        <p:spPr>
          <a:xfrm>
            <a:off x="6327648" y="0"/>
            <a:ext cx="5864352" cy="6858000"/>
          </a:xfrm>
          <a:prstGeom prst="rect">
            <a:avLst/>
          </a:prstGeom>
        </p:spPr>
      </p:pic>
      <p:sp>
        <p:nvSpPr>
          <p:cNvPr id="4" name="TextBox 3">
            <a:extLst>
              <a:ext uri="{FF2B5EF4-FFF2-40B4-BE49-F238E27FC236}">
                <a16:creationId xmlns:a16="http://schemas.microsoft.com/office/drawing/2014/main" id="{9D8D5BD7-8DB7-4B93-51CB-72119E724EED}"/>
              </a:ext>
            </a:extLst>
          </p:cNvPr>
          <p:cNvSpPr txBox="1"/>
          <p:nvPr/>
        </p:nvSpPr>
        <p:spPr>
          <a:xfrm>
            <a:off x="623489" y="1077735"/>
            <a:ext cx="4636008" cy="369332"/>
          </a:xfrm>
          <a:prstGeom prst="rect">
            <a:avLst/>
          </a:prstGeom>
          <a:noFill/>
        </p:spPr>
        <p:txBody>
          <a:bodyPr wrap="square" rtlCol="0">
            <a:spAutoFit/>
          </a:bodyPr>
          <a:lstStyle/>
          <a:p>
            <a:r>
              <a:rPr lang="en-US" dirty="0"/>
              <a:t>Vulnerabilities in Existing Systems</a:t>
            </a:r>
            <a:endParaRPr lang="en-KE" dirty="0"/>
          </a:p>
        </p:txBody>
      </p:sp>
      <p:sp>
        <p:nvSpPr>
          <p:cNvPr id="7" name="TextBox 6">
            <a:extLst>
              <a:ext uri="{FF2B5EF4-FFF2-40B4-BE49-F238E27FC236}">
                <a16:creationId xmlns:a16="http://schemas.microsoft.com/office/drawing/2014/main" id="{CBA3AB03-5B5A-385B-2404-09A81B5895A8}"/>
              </a:ext>
            </a:extLst>
          </p:cNvPr>
          <p:cNvSpPr txBox="1"/>
          <p:nvPr/>
        </p:nvSpPr>
        <p:spPr>
          <a:xfrm>
            <a:off x="422274" y="1328509"/>
            <a:ext cx="5647164" cy="2007857"/>
          </a:xfrm>
          <a:prstGeom prst="rect">
            <a:avLst/>
          </a:prstGeom>
          <a:noFill/>
        </p:spPr>
        <p:txBody>
          <a:bodyPr wrap="square" rtlCol="0">
            <a:spAutoFit/>
          </a:bodyPr>
          <a:lstStyle/>
          <a:p>
            <a:pPr algn="just">
              <a:lnSpc>
                <a:spcPct val="150000"/>
              </a:lnSpc>
            </a:pPr>
            <a:r>
              <a:rPr lang="en-US" sz="1200" dirty="0"/>
              <a:t>Traditional cryptographic algorithms, such as RSA and ECC (Elliptic Curve Cryptography), which underpin most identity management systems, rely on the difficulty of factorizing large numbers or solving discrete logarithms. Quantum computers, particularly through Shor's algorithm, can solve these problems exponentially faster than classical computers, rendering these cryptographic methods vulnerable. This vulnerability means that encrypted data, secure communications, and authentication processes that depend on these algorithms could be compromised.</a:t>
            </a:r>
            <a:endParaRPr lang="en-KE" sz="1200" dirty="0"/>
          </a:p>
        </p:txBody>
      </p:sp>
      <p:sp>
        <p:nvSpPr>
          <p:cNvPr id="2" name="TextBox 1">
            <a:extLst>
              <a:ext uri="{FF2B5EF4-FFF2-40B4-BE49-F238E27FC236}">
                <a16:creationId xmlns:a16="http://schemas.microsoft.com/office/drawing/2014/main" id="{94D66740-8667-B360-5003-A44270D1243E}"/>
              </a:ext>
            </a:extLst>
          </p:cNvPr>
          <p:cNvSpPr txBox="1"/>
          <p:nvPr/>
        </p:nvSpPr>
        <p:spPr>
          <a:xfrm>
            <a:off x="623489" y="3429000"/>
            <a:ext cx="4636008" cy="369332"/>
          </a:xfrm>
          <a:prstGeom prst="rect">
            <a:avLst/>
          </a:prstGeom>
          <a:noFill/>
        </p:spPr>
        <p:txBody>
          <a:bodyPr wrap="square" rtlCol="0">
            <a:spAutoFit/>
          </a:bodyPr>
          <a:lstStyle/>
          <a:p>
            <a:r>
              <a:rPr lang="en-US" dirty="0"/>
              <a:t>Proposed Solution</a:t>
            </a:r>
            <a:endParaRPr lang="en-KE" dirty="0"/>
          </a:p>
        </p:txBody>
      </p:sp>
    </p:spTree>
    <p:extLst>
      <p:ext uri="{BB962C8B-B14F-4D97-AF65-F5344CB8AC3E}">
        <p14:creationId xmlns:p14="http://schemas.microsoft.com/office/powerpoint/2010/main" val="4045600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1794-986C-4679-93EA-5F3C3EE6C82F}"/>
              </a:ext>
            </a:extLst>
          </p:cNvPr>
          <p:cNvSpPr>
            <a:spLocks noGrp="1"/>
          </p:cNvSpPr>
          <p:nvPr>
            <p:ph type="title"/>
          </p:nvPr>
        </p:nvSpPr>
        <p:spPr/>
        <p:txBody>
          <a:bodyPr/>
          <a:lstStyle/>
          <a:p>
            <a:r>
              <a:rPr lang="en-US" dirty="0"/>
              <a:t>Current Identity Management Challenges</a:t>
            </a:r>
          </a:p>
        </p:txBody>
      </p:sp>
      <p:sp>
        <p:nvSpPr>
          <p:cNvPr id="3" name="Content Placeholder 2">
            <a:extLst>
              <a:ext uri="{FF2B5EF4-FFF2-40B4-BE49-F238E27FC236}">
                <a16:creationId xmlns:a16="http://schemas.microsoft.com/office/drawing/2014/main" id="{2875403B-F6A5-4855-B204-4A9D1F5B268F}"/>
              </a:ext>
            </a:extLst>
          </p:cNvPr>
          <p:cNvSpPr>
            <a:spLocks noGrp="1"/>
          </p:cNvSpPr>
          <p:nvPr>
            <p:ph idx="1"/>
          </p:nvPr>
        </p:nvSpPr>
        <p:spPr>
          <a:xfrm>
            <a:off x="419106" y="1690688"/>
            <a:ext cx="9741183" cy="3853543"/>
          </a:xfrm>
        </p:spPr>
        <p:txBody>
          <a:bodyPr>
            <a:normAutofit/>
          </a:bodyPr>
          <a:lstStyle/>
          <a:p>
            <a:pPr algn="just"/>
            <a:r>
              <a:rPr lang="en-US" sz="1600" dirty="0">
                <a:latin typeface="Times New Roman" panose="02020603050405020304" pitchFamily="18" charset="0"/>
                <a:cs typeface="Times New Roman" panose="02020603050405020304" pitchFamily="18" charset="0"/>
              </a:rPr>
              <a:t>Scalability &amp; Complexity: Managing an increasing number of identities in hybrid environments.</a:t>
            </a:r>
          </a:p>
          <a:p>
            <a:pPr algn="just"/>
            <a:r>
              <a:rPr lang="en-US" sz="1600" dirty="0">
                <a:latin typeface="Times New Roman" panose="02020603050405020304" pitchFamily="18" charset="0"/>
                <a:cs typeface="Times New Roman" panose="02020603050405020304" pitchFamily="18" charset="0"/>
              </a:rPr>
              <a:t>Security Threats: Credential theft through phishing/social engineering and insider threats.</a:t>
            </a:r>
          </a:p>
          <a:p>
            <a:pPr algn="just"/>
            <a:r>
              <a:rPr lang="en-US" sz="1600" dirty="0">
                <a:latin typeface="Times New Roman" panose="02020603050405020304" pitchFamily="18" charset="0"/>
                <a:cs typeface="Times New Roman" panose="02020603050405020304" pitchFamily="18" charset="0"/>
              </a:rPr>
              <a:t>Compliance: Meeting data privacy laws (GDPR, CCPA) and maintaining audit trails.</a:t>
            </a:r>
          </a:p>
          <a:p>
            <a:pPr algn="just"/>
            <a:r>
              <a:rPr lang="en-US" sz="1600" dirty="0">
                <a:latin typeface="Times New Roman" panose="02020603050405020304" pitchFamily="18" charset="0"/>
                <a:cs typeface="Times New Roman" panose="02020603050405020304" pitchFamily="18" charset="0"/>
              </a:rPr>
              <a:t>User Experience: Balancing security with usability; managing Single Sign-On (SSO) risks.</a:t>
            </a:r>
          </a:p>
          <a:p>
            <a:pPr algn="just"/>
            <a:r>
              <a:rPr lang="en-US" sz="1600" dirty="0">
                <a:latin typeface="Times New Roman" panose="02020603050405020304" pitchFamily="18" charset="0"/>
                <a:cs typeface="Times New Roman" panose="02020603050405020304" pitchFamily="18" charset="0"/>
              </a:rPr>
              <a:t>Interoperability: Integrating legacy systems with modern IAM solutions.</a:t>
            </a:r>
          </a:p>
          <a:p>
            <a:pPr algn="just"/>
            <a:r>
              <a:rPr lang="en-US" sz="1600" dirty="0">
                <a:latin typeface="Times New Roman" panose="02020603050405020304" pitchFamily="18" charset="0"/>
                <a:cs typeface="Times New Roman" panose="02020603050405020304" pitchFamily="18" charset="0"/>
              </a:rPr>
              <a:t>Emerging Technologies: Managing access for cloud services, IoT, and mobile devices.</a:t>
            </a:r>
          </a:p>
          <a:p>
            <a:pPr algn="just"/>
            <a:r>
              <a:rPr lang="en-US" sz="1600" dirty="0">
                <a:latin typeface="Times New Roman" panose="02020603050405020304" pitchFamily="18" charset="0"/>
                <a:cs typeface="Times New Roman" panose="02020603050405020304" pitchFamily="18" charset="0"/>
              </a:rPr>
              <a:t>Quantum Computing: Quantum threats to cryptographic algorithms (RSA, ECC), necessitate quantum-safe cryptography.</a:t>
            </a:r>
          </a:p>
        </p:txBody>
      </p:sp>
      <p:sp>
        <p:nvSpPr>
          <p:cNvPr id="35" name="Slide Number Placeholder 34">
            <a:extLst>
              <a:ext uri="{FF2B5EF4-FFF2-40B4-BE49-F238E27FC236}">
                <a16:creationId xmlns:a16="http://schemas.microsoft.com/office/drawing/2014/main" id="{253F77DE-9A00-003D-3E35-AA011DA6A27F}"/>
              </a:ext>
            </a:extLst>
          </p:cNvPr>
          <p:cNvSpPr>
            <a:spLocks noGrp="1"/>
          </p:cNvSpPr>
          <p:nvPr>
            <p:ph type="sldNum" sz="quarter" idx="4"/>
          </p:nvPr>
        </p:nvSpPr>
        <p:spPr/>
        <p:txBody>
          <a:bodyPr/>
          <a:lstStyle/>
          <a:p>
            <a:fld id="{3A4F6043-7A67-491B-98BC-F933DED7226D}" type="slidenum">
              <a:rPr lang="en-US" smtClean="0"/>
              <a:pPr/>
              <a:t>7</a:t>
            </a:fld>
            <a:endParaRPr lang="en-US" dirty="0"/>
          </a:p>
        </p:txBody>
      </p:sp>
      <p:sp>
        <p:nvSpPr>
          <p:cNvPr id="4" name="Slide Number Placeholder 5">
            <a:extLst>
              <a:ext uri="{FF2B5EF4-FFF2-40B4-BE49-F238E27FC236}">
                <a16:creationId xmlns:a16="http://schemas.microsoft.com/office/drawing/2014/main" id="{2AD73156-2390-BB42-48B5-818ECA165475}"/>
              </a:ext>
            </a:extLst>
          </p:cNvPr>
          <p:cNvSpPr txBox="1">
            <a:spLocks/>
          </p:cNvSpPr>
          <p:nvPr/>
        </p:nvSpPr>
        <p:spPr>
          <a:xfrm>
            <a:off x="11503152" y="0"/>
            <a:ext cx="685800" cy="6858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A4F6043-7A67-491B-98BC-F933DED7226D}" type="slidenum">
              <a:rPr lang="en-US" smtClean="0"/>
              <a:pPr/>
              <a:t>7</a:t>
            </a:fld>
            <a:endParaRPr lang="en-US" dirty="0"/>
          </a:p>
        </p:txBody>
      </p:sp>
    </p:spTree>
    <p:extLst>
      <p:ext uri="{BB962C8B-B14F-4D97-AF65-F5344CB8AC3E}">
        <p14:creationId xmlns:p14="http://schemas.microsoft.com/office/powerpoint/2010/main" val="1195628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6540A-71FF-E0FF-15AD-DBF892CA2694}"/>
              </a:ext>
            </a:extLst>
          </p:cNvPr>
          <p:cNvSpPr>
            <a:spLocks noGrp="1"/>
          </p:cNvSpPr>
          <p:nvPr>
            <p:ph type="title"/>
          </p:nvPr>
        </p:nvSpPr>
        <p:spPr>
          <a:xfrm>
            <a:off x="422178" y="365125"/>
            <a:ext cx="9733538" cy="402971"/>
          </a:xfrm>
        </p:spPr>
        <p:txBody>
          <a:bodyPr>
            <a:normAutofit/>
          </a:bodyPr>
          <a:lstStyle/>
          <a:p>
            <a:r>
              <a:rPr lang="en-US" sz="1600" dirty="0"/>
              <a:t>Windows Log-data Processing</a:t>
            </a:r>
            <a:endParaRPr lang="en-KE" sz="1600" dirty="0"/>
          </a:p>
        </p:txBody>
      </p:sp>
      <p:sp>
        <p:nvSpPr>
          <p:cNvPr id="3" name="Content Placeholder 2">
            <a:extLst>
              <a:ext uri="{FF2B5EF4-FFF2-40B4-BE49-F238E27FC236}">
                <a16:creationId xmlns:a16="http://schemas.microsoft.com/office/drawing/2014/main" id="{EF03FC3E-D391-6F5C-E55F-B2B3943B802B}"/>
              </a:ext>
            </a:extLst>
          </p:cNvPr>
          <p:cNvSpPr>
            <a:spLocks noGrp="1"/>
          </p:cNvSpPr>
          <p:nvPr>
            <p:ph idx="1"/>
          </p:nvPr>
        </p:nvSpPr>
        <p:spPr>
          <a:xfrm>
            <a:off x="501403" y="1065058"/>
            <a:ext cx="4637526" cy="4576789"/>
          </a:xfrm>
        </p:spPr>
        <p:txBody>
          <a:bodyPr>
            <a:noAutofit/>
          </a:bodyPr>
          <a:lstStyle/>
          <a:p>
            <a:pPr algn="just"/>
            <a:r>
              <a:rPr lang="en-US" sz="1200" dirty="0">
                <a:latin typeface="Times New Roman" panose="02020603050405020304" pitchFamily="18" charset="0"/>
                <a:cs typeface="Times New Roman" panose="02020603050405020304" pitchFamily="18" charset="0"/>
              </a:rPr>
              <a:t>Windows Event Log Utilization in AI-Driven IAM</a:t>
            </a:r>
          </a:p>
          <a:p>
            <a:pPr algn="just"/>
            <a:r>
              <a:rPr lang="en-US" sz="1200" dirty="0">
                <a:latin typeface="Times New Roman" panose="02020603050405020304" pitchFamily="18" charset="0"/>
                <a:cs typeface="Times New Roman" panose="02020603050405020304" pitchFamily="18" charset="0"/>
              </a:rPr>
              <a:t>Anomaly Detection</a:t>
            </a:r>
          </a:p>
          <a:p>
            <a:pPr algn="just"/>
            <a:r>
              <a:rPr lang="en-US" sz="1200" dirty="0">
                <a:latin typeface="Times New Roman" panose="02020603050405020304" pitchFamily="18" charset="0"/>
                <a:cs typeface="Times New Roman" panose="02020603050405020304" pitchFamily="18" charset="0"/>
              </a:rPr>
              <a:t>Identifies patterns in log data that deviate from the </a:t>
            </a:r>
            <a:r>
              <a:rPr lang="en-US" sz="1200" dirty="0" err="1">
                <a:latin typeface="Times New Roman" panose="02020603050405020304" pitchFamily="18" charset="0"/>
                <a:cs typeface="Times New Roman" panose="02020603050405020304" pitchFamily="18" charset="0"/>
              </a:rPr>
              <a:t>norm.Detects</a:t>
            </a:r>
            <a:r>
              <a:rPr lang="en-US" sz="1200" dirty="0">
                <a:latin typeface="Times New Roman" panose="02020603050405020304" pitchFamily="18" charset="0"/>
                <a:cs typeface="Times New Roman" panose="02020603050405020304" pitchFamily="18" charset="0"/>
              </a:rPr>
              <a:t> unusual login attempts, unauthorized access, etc.</a:t>
            </a:r>
          </a:p>
          <a:p>
            <a:pPr algn="just"/>
            <a:r>
              <a:rPr lang="en-US" sz="1200" dirty="0">
                <a:latin typeface="Times New Roman" panose="02020603050405020304" pitchFamily="18" charset="0"/>
                <a:cs typeface="Times New Roman" panose="02020603050405020304" pitchFamily="18" charset="0"/>
              </a:rPr>
              <a:t>Pattern Recognition</a:t>
            </a:r>
          </a:p>
          <a:p>
            <a:pPr algn="just"/>
            <a:r>
              <a:rPr lang="en-US" sz="1200" dirty="0">
                <a:latin typeface="Times New Roman" panose="02020603050405020304" pitchFamily="18" charset="0"/>
                <a:cs typeface="Times New Roman" panose="02020603050405020304" pitchFamily="18" charset="0"/>
              </a:rPr>
              <a:t>Recognizes recurring sequences/behaviors in log data. Trains AI models on historical data for typical user behaviors.</a:t>
            </a:r>
          </a:p>
          <a:p>
            <a:pPr algn="just"/>
            <a:r>
              <a:rPr lang="en-US" sz="1200" dirty="0">
                <a:latin typeface="Times New Roman" panose="02020603050405020304" pitchFamily="18" charset="0"/>
                <a:cs typeface="Times New Roman" panose="02020603050405020304" pitchFamily="18" charset="0"/>
              </a:rPr>
              <a:t>Adaptive Learning</a:t>
            </a:r>
          </a:p>
          <a:p>
            <a:pPr algn="just"/>
            <a:r>
              <a:rPr lang="en-US" sz="1200" dirty="0">
                <a:latin typeface="Times New Roman" panose="02020603050405020304" pitchFamily="18" charset="0"/>
                <a:cs typeface="Times New Roman" panose="02020603050405020304" pitchFamily="18" charset="0"/>
              </a:rPr>
              <a:t>Continuously improves detection by learning from new data. Updates models to enhance accuracy and reduce false positives.</a:t>
            </a:r>
          </a:p>
          <a:p>
            <a:pPr algn="just"/>
            <a:r>
              <a:rPr lang="en-US" sz="1200" dirty="0">
                <a:latin typeface="Times New Roman" panose="02020603050405020304" pitchFamily="18" charset="0"/>
                <a:cs typeface="Times New Roman" panose="02020603050405020304" pitchFamily="18" charset="0"/>
              </a:rPr>
              <a:t>Dataset Division</a:t>
            </a:r>
          </a:p>
          <a:p>
            <a:pPr algn="just"/>
            <a:r>
              <a:rPr lang="en-US" sz="1200" dirty="0" err="1">
                <a:latin typeface="Times New Roman" panose="02020603050405020304" pitchFamily="18" charset="0"/>
                <a:cs typeface="Times New Roman" panose="02020603050405020304" pitchFamily="18" charset="0"/>
              </a:rPr>
              <a:t>CheckPass</a:t>
            </a:r>
            <a:r>
              <a:rPr lang="en-US" sz="1200" dirty="0">
                <a:latin typeface="Times New Roman" panose="02020603050405020304" pitchFamily="18" charset="0"/>
                <a:cs typeface="Times New Roman" panose="02020603050405020304" pitchFamily="18" charset="0"/>
              </a:rPr>
              <a:t>: Successful authentication logs for normal behavior analysis.</a:t>
            </a:r>
          </a:p>
          <a:p>
            <a:pPr algn="just"/>
            <a:r>
              <a:rPr lang="en-US" sz="1200" dirty="0">
                <a:latin typeface="Times New Roman" panose="02020603050405020304" pitchFamily="18" charset="0"/>
                <a:cs typeface="Times New Roman" panose="02020603050405020304" pitchFamily="18" charset="0"/>
              </a:rPr>
              <a:t>Abnormal: Irregular activities like unusual login times for closer scrutiny.</a:t>
            </a:r>
          </a:p>
          <a:p>
            <a:pPr algn="just"/>
            <a:r>
              <a:rPr lang="en-US" sz="1200" dirty="0" err="1">
                <a:latin typeface="Times New Roman" panose="02020603050405020304" pitchFamily="18" charset="0"/>
                <a:cs typeface="Times New Roman" panose="02020603050405020304" pitchFamily="18" charset="0"/>
              </a:rPr>
              <a:t>FailedAuth</a:t>
            </a:r>
            <a:r>
              <a:rPr lang="en-US" sz="1200" dirty="0">
                <a:latin typeface="Times New Roman" panose="02020603050405020304" pitchFamily="18" charset="0"/>
                <a:cs typeface="Times New Roman" panose="02020603050405020304" pitchFamily="18" charset="0"/>
              </a:rPr>
              <a:t>: Failed authentication attempts to identify potential breaches.</a:t>
            </a:r>
            <a:endParaRPr lang="en-KE" sz="1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3412A23-05FD-8FF5-D855-54B49D839B64}"/>
              </a:ext>
            </a:extLst>
          </p:cNvPr>
          <p:cNvSpPr>
            <a:spLocks noGrp="1"/>
          </p:cNvSpPr>
          <p:nvPr>
            <p:ph type="sldNum" sz="quarter" idx="4"/>
          </p:nvPr>
        </p:nvSpPr>
        <p:spPr/>
        <p:txBody>
          <a:bodyPr/>
          <a:lstStyle/>
          <a:p>
            <a:fld id="{3A4F6043-7A67-491B-98BC-F933DED7226D}" type="slidenum">
              <a:rPr lang="en-US" smtClean="0"/>
              <a:pPr/>
              <a:t>8</a:t>
            </a:fld>
            <a:endParaRPr lang="en-US" dirty="0"/>
          </a:p>
        </p:txBody>
      </p:sp>
      <p:pic>
        <p:nvPicPr>
          <p:cNvPr id="6" name="Picture 5" descr="A screenshot of a computer program&#10;&#10;Description automatically generated">
            <a:extLst>
              <a:ext uri="{FF2B5EF4-FFF2-40B4-BE49-F238E27FC236}">
                <a16:creationId xmlns:a16="http://schemas.microsoft.com/office/drawing/2014/main" id="{684C86B0-7512-06C0-5DCF-A92C9E94B0A9}"/>
              </a:ext>
            </a:extLst>
          </p:cNvPr>
          <p:cNvPicPr>
            <a:picLocks noChangeAspect="1"/>
          </p:cNvPicPr>
          <p:nvPr/>
        </p:nvPicPr>
        <p:blipFill>
          <a:blip r:embed="rId2"/>
          <a:stretch>
            <a:fillRect/>
          </a:stretch>
        </p:blipFill>
        <p:spPr>
          <a:xfrm>
            <a:off x="5300228" y="365124"/>
            <a:ext cx="5233660" cy="3639947"/>
          </a:xfrm>
          <a:prstGeom prst="rect">
            <a:avLst/>
          </a:prstGeom>
        </p:spPr>
      </p:pic>
      <p:pic>
        <p:nvPicPr>
          <p:cNvPr id="8" name="Picture 7" descr="A graph of a bar chart&#10;&#10;Description automatically generated with medium confidence">
            <a:extLst>
              <a:ext uri="{FF2B5EF4-FFF2-40B4-BE49-F238E27FC236}">
                <a16:creationId xmlns:a16="http://schemas.microsoft.com/office/drawing/2014/main" id="{C9C17C3D-4AB5-4F93-81E1-8D0CC81DC183}"/>
              </a:ext>
            </a:extLst>
          </p:cNvPr>
          <p:cNvPicPr>
            <a:picLocks noChangeAspect="1"/>
          </p:cNvPicPr>
          <p:nvPr/>
        </p:nvPicPr>
        <p:blipFill>
          <a:blip r:embed="rId3"/>
          <a:stretch>
            <a:fillRect/>
          </a:stretch>
        </p:blipFill>
        <p:spPr>
          <a:xfrm>
            <a:off x="5230633" y="4187952"/>
            <a:ext cx="5372850" cy="1936903"/>
          </a:xfrm>
          <a:prstGeom prst="rect">
            <a:avLst/>
          </a:prstGeom>
        </p:spPr>
      </p:pic>
    </p:spTree>
    <p:extLst>
      <p:ext uri="{BB962C8B-B14F-4D97-AF65-F5344CB8AC3E}">
        <p14:creationId xmlns:p14="http://schemas.microsoft.com/office/powerpoint/2010/main" val="2696973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F2D93-BA3E-0129-1ECC-5C2FD0A12AB1}"/>
              </a:ext>
            </a:extLst>
          </p:cNvPr>
          <p:cNvSpPr>
            <a:spLocks noGrp="1"/>
          </p:cNvSpPr>
          <p:nvPr>
            <p:ph type="title"/>
          </p:nvPr>
        </p:nvSpPr>
        <p:spPr>
          <a:xfrm>
            <a:off x="422178" y="365125"/>
            <a:ext cx="9733538" cy="512699"/>
          </a:xfrm>
        </p:spPr>
        <p:txBody>
          <a:bodyPr>
            <a:normAutofit/>
          </a:bodyPr>
          <a:lstStyle/>
          <a:p>
            <a:r>
              <a:rPr lang="en-US" sz="2000" dirty="0"/>
              <a:t>Fingerprint Data Processing</a:t>
            </a:r>
            <a:endParaRPr lang="en-KE" sz="2000" dirty="0"/>
          </a:p>
        </p:txBody>
      </p:sp>
      <p:sp>
        <p:nvSpPr>
          <p:cNvPr id="3" name="Content Placeholder 2">
            <a:extLst>
              <a:ext uri="{FF2B5EF4-FFF2-40B4-BE49-F238E27FC236}">
                <a16:creationId xmlns:a16="http://schemas.microsoft.com/office/drawing/2014/main" id="{BDAC90FC-2B7C-9FE9-AE49-A994CBA8B6DA}"/>
              </a:ext>
            </a:extLst>
          </p:cNvPr>
          <p:cNvSpPr>
            <a:spLocks noGrp="1"/>
          </p:cNvSpPr>
          <p:nvPr>
            <p:ph idx="1"/>
          </p:nvPr>
        </p:nvSpPr>
        <p:spPr>
          <a:xfrm>
            <a:off x="419106" y="969264"/>
            <a:ext cx="4949369" cy="5239512"/>
          </a:xfrm>
        </p:spPr>
        <p:txBody>
          <a:bodyPr>
            <a:normAutofit fontScale="62500" lnSpcReduction="20000"/>
          </a:bodyPr>
          <a:lstStyle/>
          <a:p>
            <a:pPr algn="just"/>
            <a:r>
              <a:rPr lang="en-US" b="1" dirty="0">
                <a:latin typeface="Times New Roman" panose="02020603050405020304" pitchFamily="18" charset="0"/>
                <a:cs typeface="Times New Roman" panose="02020603050405020304" pitchFamily="18" charset="0"/>
              </a:rPr>
              <a:t>Data Acquisition</a:t>
            </a: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got fingerprint images dataset.</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Ensures high-quality images for accurate processing.</a:t>
            </a:r>
          </a:p>
          <a:p>
            <a:pPr algn="just"/>
            <a:r>
              <a:rPr lang="en-US" b="1" dirty="0">
                <a:latin typeface="Times New Roman" panose="02020603050405020304" pitchFamily="18" charset="0"/>
                <a:cs typeface="Times New Roman" panose="02020603050405020304" pitchFamily="18" charset="0"/>
              </a:rPr>
              <a:t>Preprocessing</a:t>
            </a: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Enhances image quality through noise reduction and contrast adjustment.</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Aligns and standardizes images for consistency.</a:t>
            </a:r>
          </a:p>
          <a:p>
            <a:pPr algn="just"/>
            <a:r>
              <a:rPr lang="en-US" b="1" dirty="0">
                <a:latin typeface="Times New Roman" panose="02020603050405020304" pitchFamily="18" charset="0"/>
                <a:cs typeface="Times New Roman" panose="02020603050405020304" pitchFamily="18" charset="0"/>
              </a:rPr>
              <a:t>Feature Extraction</a:t>
            </a: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Identifies unique fingerprint patterns such as ridges, valleys, and minutiae points.</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Converts these features into a digital template.</a:t>
            </a:r>
          </a:p>
          <a:p>
            <a:pPr algn="just"/>
            <a:r>
              <a:rPr lang="en-US" b="1" dirty="0">
                <a:latin typeface="Times New Roman" panose="02020603050405020304" pitchFamily="18" charset="0"/>
                <a:cs typeface="Times New Roman" panose="02020603050405020304" pitchFamily="18" charset="0"/>
              </a:rPr>
              <a:t>Template Matching</a:t>
            </a: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Compares the extracted template with stored templates in the database.</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Uses algorithms to measure similarity and determine identity.</a:t>
            </a:r>
          </a:p>
          <a:p>
            <a:pPr algn="just"/>
            <a:r>
              <a:rPr lang="en-US" b="1" dirty="0">
                <a:latin typeface="Times New Roman" panose="02020603050405020304" pitchFamily="18" charset="0"/>
                <a:cs typeface="Times New Roman" panose="02020603050405020304" pitchFamily="18" charset="0"/>
              </a:rPr>
              <a:t>Anomaly Detection</a:t>
            </a: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Monitors for irregular patterns that may indicate spoofing or tampering attempts.</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Alerts administrators to potential security threats.</a:t>
            </a:r>
          </a:p>
          <a:p>
            <a:pPr algn="just"/>
            <a:r>
              <a:rPr lang="en-US" b="1" dirty="0">
                <a:latin typeface="Times New Roman" panose="02020603050405020304" pitchFamily="18" charset="0"/>
                <a:cs typeface="Times New Roman" panose="02020603050405020304" pitchFamily="18" charset="0"/>
              </a:rPr>
              <a:t>Adaptive Learning</a:t>
            </a: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Continuously updates the system with new fingerprint data to improve accuracy.</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Adapts to changes in user fingerprints over time.</a:t>
            </a:r>
          </a:p>
          <a:p>
            <a:pPr algn="just"/>
            <a:endParaRPr lang="en-KE"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DDDC36A-AA2B-14D9-4B01-67477A66B69C}"/>
              </a:ext>
            </a:extLst>
          </p:cNvPr>
          <p:cNvSpPr>
            <a:spLocks noGrp="1"/>
          </p:cNvSpPr>
          <p:nvPr>
            <p:ph type="sldNum" sz="quarter" idx="4"/>
          </p:nvPr>
        </p:nvSpPr>
        <p:spPr/>
        <p:txBody>
          <a:bodyPr/>
          <a:lstStyle/>
          <a:p>
            <a:fld id="{3A4F6043-7A67-491B-98BC-F933DED7226D}" type="slidenum">
              <a:rPr lang="en-US" smtClean="0"/>
              <a:pPr/>
              <a:t>9</a:t>
            </a:fld>
            <a:endParaRPr lang="en-US" dirty="0"/>
          </a:p>
        </p:txBody>
      </p:sp>
      <p:pic>
        <p:nvPicPr>
          <p:cNvPr id="6" name="Picture 5" descr="A close-up of a fingerprint&#10;&#10;Description automatically generated">
            <a:extLst>
              <a:ext uri="{FF2B5EF4-FFF2-40B4-BE49-F238E27FC236}">
                <a16:creationId xmlns:a16="http://schemas.microsoft.com/office/drawing/2014/main" id="{A6C74BF2-7EAA-E39D-79E1-3CB31773738C}"/>
              </a:ext>
            </a:extLst>
          </p:cNvPr>
          <p:cNvPicPr>
            <a:picLocks noChangeAspect="1"/>
          </p:cNvPicPr>
          <p:nvPr/>
        </p:nvPicPr>
        <p:blipFill>
          <a:blip r:embed="rId2"/>
          <a:stretch>
            <a:fillRect/>
          </a:stretch>
        </p:blipFill>
        <p:spPr>
          <a:xfrm>
            <a:off x="5495543" y="2370367"/>
            <a:ext cx="4949368" cy="1743668"/>
          </a:xfrm>
          <a:prstGeom prst="rect">
            <a:avLst/>
          </a:prstGeom>
        </p:spPr>
      </p:pic>
      <p:pic>
        <p:nvPicPr>
          <p:cNvPr id="8" name="Picture 7" descr="A close-up of a fingerprint&#10;&#10;Description automatically generated">
            <a:extLst>
              <a:ext uri="{FF2B5EF4-FFF2-40B4-BE49-F238E27FC236}">
                <a16:creationId xmlns:a16="http://schemas.microsoft.com/office/drawing/2014/main" id="{A89A2B21-3DA2-10F9-7FA4-CB41F2BBEE60}"/>
              </a:ext>
            </a:extLst>
          </p:cNvPr>
          <p:cNvPicPr>
            <a:picLocks noChangeAspect="1"/>
          </p:cNvPicPr>
          <p:nvPr/>
        </p:nvPicPr>
        <p:blipFill>
          <a:blip r:embed="rId3"/>
          <a:stretch>
            <a:fillRect/>
          </a:stretch>
        </p:blipFill>
        <p:spPr>
          <a:xfrm>
            <a:off x="5840107" y="685800"/>
            <a:ext cx="4260239" cy="1593127"/>
          </a:xfrm>
          <a:prstGeom prst="rect">
            <a:avLst/>
          </a:prstGeom>
        </p:spPr>
      </p:pic>
      <p:pic>
        <p:nvPicPr>
          <p:cNvPr id="10" name="Picture 9" descr="A close-up of a fingerprint&#10;&#10;Description automatically generated">
            <a:extLst>
              <a:ext uri="{FF2B5EF4-FFF2-40B4-BE49-F238E27FC236}">
                <a16:creationId xmlns:a16="http://schemas.microsoft.com/office/drawing/2014/main" id="{624EB725-E466-C1B7-F2A3-F8179E7CAF55}"/>
              </a:ext>
            </a:extLst>
          </p:cNvPr>
          <p:cNvPicPr>
            <a:picLocks noChangeAspect="1"/>
          </p:cNvPicPr>
          <p:nvPr/>
        </p:nvPicPr>
        <p:blipFill>
          <a:blip r:embed="rId4"/>
          <a:stretch>
            <a:fillRect/>
          </a:stretch>
        </p:blipFill>
        <p:spPr>
          <a:xfrm>
            <a:off x="5495542" y="4212077"/>
            <a:ext cx="4949368" cy="1676659"/>
          </a:xfrm>
          <a:prstGeom prst="rect">
            <a:avLst/>
          </a:prstGeom>
        </p:spPr>
      </p:pic>
    </p:spTree>
    <p:extLst>
      <p:ext uri="{BB962C8B-B14F-4D97-AF65-F5344CB8AC3E}">
        <p14:creationId xmlns:p14="http://schemas.microsoft.com/office/powerpoint/2010/main" val="3051133913"/>
      </p:ext>
    </p:extLst>
  </p:cSld>
  <p:clrMapOvr>
    <a:masterClrMapping/>
  </p:clrMapOvr>
</p:sld>
</file>

<file path=ppt/theme/theme1.xml><?xml version="1.0" encoding="utf-8"?>
<a:theme xmlns:a="http://schemas.openxmlformats.org/drawingml/2006/main" name="OffsetVTI">
  <a:themeElements>
    <a:clrScheme name="Custom 20">
      <a:dk1>
        <a:srgbClr val="000000"/>
      </a:dk1>
      <a:lt1>
        <a:sysClr val="window" lastClr="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665E41-66EB-401D-940D-8E7024721BE5}">
  <ds:schemaRefs>
    <ds:schemaRef ds:uri="http://schemas.microsoft.com/sharepoint/v3/contenttype/forms"/>
  </ds:schemaRefs>
</ds:datastoreItem>
</file>

<file path=customXml/itemProps2.xml><?xml version="1.0" encoding="utf-8"?>
<ds:datastoreItem xmlns:ds="http://schemas.openxmlformats.org/officeDocument/2006/customXml" ds:itemID="{E3B37DAF-AFAF-4561-A80B-C76198EBD31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29436BC-77AE-4AEE-A282-4E162A1CAA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{1DD6624F-2625-4E4D-830E-C14CE94B4B5C}tf67338807_win32</Template>
  <TotalTime>594</TotalTime>
  <Words>1737</Words>
  <Application>Microsoft Office PowerPoint</Application>
  <PresentationFormat>Widescreen</PresentationFormat>
  <Paragraphs>165</Paragraphs>
  <Slides>18</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Dante</vt:lpstr>
      <vt:lpstr>Dante (Headings)2</vt:lpstr>
      <vt:lpstr>Helvetica Neue Medium</vt:lpstr>
      <vt:lpstr>Times New Roman</vt:lpstr>
      <vt:lpstr>Wingdings 2</vt:lpstr>
      <vt:lpstr>OffsetVTI</vt:lpstr>
      <vt:lpstr>AI-Driven solution for Identity &amp; Access Management</vt:lpstr>
      <vt:lpstr>Agenda</vt:lpstr>
      <vt:lpstr>Introduction</vt:lpstr>
      <vt:lpstr>Research Problem Statement</vt:lpstr>
      <vt:lpstr>Identity &amp; Access Management</vt:lpstr>
      <vt:lpstr>The Quantum Computing Threat</vt:lpstr>
      <vt:lpstr>Current Identity Management Challenges</vt:lpstr>
      <vt:lpstr>Windows Log-data Processing</vt:lpstr>
      <vt:lpstr>Fingerprint Data Processing</vt:lpstr>
      <vt:lpstr>AI-Driven Solutions for Identity Management</vt:lpstr>
      <vt:lpstr>Adaptive Learning</vt:lpstr>
      <vt:lpstr>Pattern Recognition</vt:lpstr>
      <vt:lpstr>Anomaly Detection</vt:lpstr>
      <vt:lpstr>Viability and Potential Downsides of AI Integration</vt:lpstr>
      <vt:lpstr>Case Study Analysis</vt:lpstr>
      <vt:lpstr>Proactive and Thoughtful Strategy</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BIRIR KIPCHIRCHIR SOSPETER</dc:creator>
  <cp:lastModifiedBy>BIRIR KIPCHIRCHIR SOSPETER</cp:lastModifiedBy>
  <cp:revision>11</cp:revision>
  <dcterms:created xsi:type="dcterms:W3CDTF">2024-06-29T07:09:58Z</dcterms:created>
  <dcterms:modified xsi:type="dcterms:W3CDTF">2024-07-01T07:14:40Z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